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ிருக்க, நீங்கள் அதிக ஜாக்கிரதையுள்ளவர்களாய் உங்கள் விசுவாசத்தோடே தைரியத்தையும், தைரியத்தோடே ஞானத்த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ஞானத்தோடே இச்சையடக்கத்தையும், இச்சையடக்கத்தோடே பொறுமையையும், பொறுமையோடே தேவபக்திய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பக்தியோடே சகோதர சிநேகத்தையும், சகோதர சிநேகத்தோடே அன்பையும் கூட்டி வழங்க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் உங்களுக்கு உண்டாயிருந்து பெருகினால், உங்களை நம்முடைய கர்த்தராகிய இயேசுகிறிஸ்துவை அறிகிற அறிவிலே வீணரும் கனியற்றவர்களுமாயிருக்கவொட்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் உங்களுக்கு உண்டாயிருந்து பெருகினால், உங்களை நம்முடைய கர்த்தராகிய இயேசுகிறிஸ்துவை அறிகிற அறிவிலே வீணரும் கனியற்றவர்களுமாயிருக்கவொட்ட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் இல்லாதவன் எவனோ, அவன் முன்செய்த பாவங்களறத் தான் சுத்திகரிக்கப்பட்டதை மறந்து கண்சொருகிப்போன குருடனாயிருக்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் இல்லாதவன் எவனோ, அவன் முன்செய்த பாவங்களறத் தான் சுத்திகரிக்கப்பட்டதை மறந்து கண்சொருகிப்போன குருடனாயிருக்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சகோதரரே, உங்கள் அழைப்பையும் தெரிந்துகொள்ளுதலையும் உறுதியாக்கும்படி ஜாக்கிரதையாயிருங்கள்; இவைகளை செய்தால் நீங்கள் ஒருக்காலும் இடறிவிழுவ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சகோதரரே, உங்கள் அழைப்பையும் தெரிந்துகொள்ளுதலையும் உறுதியாக்கும்படி ஜாக்கிரதையாயிருங்கள்; இவைகளை செய்தால் நீங்கள் ஒருக்காலும் இடறிவிழு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ய், நம்முடைய கர்த்தரும் இரட்சகருமாகிய இயேசுகிறிஸ்துவினுடைய நித்திய ராஜ்யத்துக்குட்படும்பிரவேசம் உங்களுக்குப் பரிபூரணமாய் அளி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தேவனும் இரட்சகருமாயிருக்கிற இயேசுகிறிஸ்துவினுடைய நீதியால் எங்களைப்போல அருமையான விசுவாசத்தைப் பெற்றவர்களுக்கு, இயேசுகிறிஸ்துவின் ஊழியக்காரனும் அப்போஸ்தலனுமாகிய சீமோன் பேதுர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ய், நம்முடைய கர்த்தரும் இரட்சகருமாகிய இயேசுகிறிஸ்துவினுடைய நித்திய ராஜ்யத்துக்குட்படும்பிரவேசம் உங்களுக்குப் பரிபூரணமாய் அளிக்க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ினிமித்தம், இவைகளை நீங்கள் அறிந்தும், நீங்கள் இப்பொழுது அறிந்திருக்கிற சத்தியத்தில் உறுதிப்பட்டிருந்தும், உங்களுக்கு இவைகளை எப்பொழுதும் நினைப்பூட்ட நான் அசதியாயிர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ினிமித்தம், இவைகளை நீங்கள் அறிந்தும், நீங்கள் இப்பொழுது அறிந்திருக்கிற சத்தியத்தில் உறுதிப்பட்டிருந்தும், உங்களுக்கு இவைகளை எப்பொழுதும் நினைப்பூட்ட நான் அசதியாயிர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எனக்கு அறிவித்தபடி நான் என் கூடாரத்தைவிட்டுப்போவது சீக்கிரத்தில் நேரிடுமென்று அறி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எனக்கு அறிவித்தபடி நான் என் கூடாரத்தைவிட்டுப்போவது சீக்கிரத்தில் நேரிடுமென்று அறி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ூடாரத்தில் நான் இருக்குமளவும் உங்களை நினைப்பூட்டி எழுப்பிவிடுவது நியாயமென்று எண்ண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நான் சென்றுபோனபின்பு இவைகளை நீங்கள் எப்பொழுதும் நினைத்துக்கொள்ள ஏதுவுண்டாயிருக்கும்படி பிரயத்தனம்பண்ண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தந்திரமான கட்டுக்கதைகளைப் பின்பற்றினவர்களாக அல்ல, அவருடைய மகத்துவத்தைக் கண்ணாரக் கண்டவர்களாகவே நம்முடைய கர்த்தராகிய இயேசுகிறிஸ்துவின் வல்லமையையும் வருகையையும் உங்களுக்கு அறிவித்த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தந்திரமான கட்டுக்கதைகளைப் பின்பற்றினவர்களாக அல்ல, அவருடைய மகத்துவத்தைக் கண்ணாரக் கண்டவர்களாகவே நம்முடைய கர்த்தராகிய இயேசுகிறிஸ்துவின் வல்லமையையும் வருகையையும் உங்களுக்கு அறிவித்த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 என்னுடைய நேசகுமாரன், இவரிடத்தில் பிரியமாயிருக்கிறேன் என்று சொல்லுகிற சத்தம் உன்னதமான மகிமையிலிருந்து அவருக்கு உண்டாகி, பிதாவாகிய தேவனால் அவர் கனத்தையும் மகிமையையும் பெற்றபோ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தேவனும் இரட்சகருமாயிருக்கிற இயேசுகிறிஸ்துவினுடைய நீதியால் எங்களைப்போல அருமையான விசுவாசத்தைப் பெற்றவர்களுக்கு, இயேசுகிறிஸ்துவின் ஊழியக்காரனும் அப்போஸ்தலனுமாகிய சீமோன் பேதுரு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 என்னுடைய நேசகுமாரன், இவரிடத்தில் பிரியமாயிருக்கிறேன் என்று சொல்லுகிற சத்தம் உன்னதமான மகிமையிலிருந்து அவருக்கு உண்டாகி, பிதாவாகிய தேவனால் அவர் கனத்தையும் மகிமையையும் பெற்றபோ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ோடேகூட நாங்கள் பரிசுத்த பருவதத்திலிருக்கையில், வானத்திலிருந்து பிறந்த அந்தச் சத்தத்தைக்கேட்ட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க உறுதியான தீர்க்கதரிசனமும் நமக்கு உண்டு; பொழுதுவிடிந்து விடிவெள்ளி உங்கள் இருதயங்களில் உதிக்குமளவும் இருளுள்ள ஸ்தலத்தில் பிரகாசிக்கிற விளக்கைப்போன்ற அவ்வசனத்தைக் கவனித்திருப்பது நலம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க உறுதியான தீர்க்கதரிசனமும் நமக்கு உண்டு; பொழுதுவிடிந்து விடிவெள்ளி உங்கள் இருதயங்களில் உதிக்குமளவும் இருளுள்ள ஸ்தலத்தில் பிரகாசிக்கிற விளக்கைப்போன்ற அவ்வசனத்தைக் கவனித்திருப்பது நலம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க உறுதியான தீர்க்கதரிசனமும் நமக்கு உண்டு; பொழுதுவிடிந்து விடிவெள்ளி உங்கள் இருதயங்களில் உதிக்குமளவும் இருளுள்ள ஸ்தலத்தில் பிரகாசிக்கிற விளக்கைப்போன்ற அவ்வசனத்தைக் கவனித்திருப்பது நலம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த்திலுள்ள எந்தத் தீர்க்கதரிசனமும் சுயதோற்றமான பொருளையுடையதாயிராதென்று நீங்கள் முந்தி அறியவேண்டிய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த்திலுள்ள எந்தத் தீர்க்கதரிசனமும் சுயதோற்றமான பொருளையுடையதாயிராதென்று நீங்கள் முந்தி அறியவேண்டிய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ீர்க்கதரிசனமானது ஒருகாலத்திலும் மனுஷருடைய சித்தத்தினாலே உண்டாகவில்லை; தேவனுடைய பரிசுத்த மனுஷர்கள் பரிசுத்த ஆவியினாலே ஏவப்பட்டுப் பேச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ீர்க்கதரிசனமானது ஒருகாலத்திலும் மனுஷருடைய சித்தத்தினாலே உண்டாகவில்லை; தேவனுடைய பரிசுத்த மனுஷர்கள் பரிசுத்த ஆவியினாலே ஏவப்பட்டுப் பேச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யும் நம்முடைய கர்த்தராகிய இயேசுவையும் அறிகிற அறிவினால் உங்களுக்குக் கிருபையும் சமாதானமும் பெருகக்கடவ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யும் நம்முடைய கர்த்தராகிய இயேசுவையும் அறிகிற அறிவினால் உங்களுக்குக் கிருபையும் சமாதானமும் பெருகக்கடவ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மகிமையினாலும் காருணியத்தினாலும் நம்மை அழைத்தவரை அறிகிற அறிவினாலே ஜீவனுக்கும் தேவபக்திக்கும் வேண்டிய யாவற்றையும். அவருடைய திவ்விய வல்லமையானது நமக்குத் தந்தருளினதுமன்ற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மகிமையினாலும் காருணியத்தினாலும் நம்மை அழைத்தவரை அறிகிற அறிவினாலே ஜீவனுக்கும் தேவபக்திக்கும் வேண்டிய யாவற்றையும். அவருடைய திவ்விய வல்லமையானது நமக்குத் தந்தருளினதுமன்ற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ச்சையினால் உலகத்திலுண்டான கேட்டுக்குத் தப்பி, திவ்விய சுபாவத்துக்குப் பங்குள்ளவர்களாகும்பொருட்டு, மகா மேன்மையும் அருமையுமான வாக்குத்தத்தங்களும் அவைகளினாலே நமக்கு அளிக்கப்பட்ட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ச்சையினால் உலகத்திலுண்டான கேட்டுக்குத் தப்பி, திவ்விய சுபாவத்துக்குப் பங்குள்ளவர்களாகும்பொருட்டு, மகா மேன்மையும் அருமையுமான வாக்குத்தத்தங்களும் அவைகளினாலே நமக்கு அளிக்கப்பட்ட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इसी कारण तुम सब प्रकार का यत्न करके, अपने विश्वास पर सद्गुण, और सद्गुण पर सम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समझ पर संयम, और संयम पर धीरज, और धीरज पर भक्ति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भक्ति पर भाईचारे की प्रीति, और भाईचारे की प्रीति पर प्रेम बढ़ा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यदि ये बातें तुम में वर्तमान रहें, और बढ़ती जाएं, तो तुम्हें हमारे प्रभु यीशु मसीह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चानने में निकम्मे और निष्फल न होने द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िस में ये बातें नहीं, वह अन्धा है, और धुन्धला देखता है, और अपने पूर्वकाली पापों से धुल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ुद्ध होने को भूल बै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 कारण हे भाइयों, अपने बुलाए जाने, और चुन लिये जाने को सिद्ध करने का भली भांति यत्न करते जा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यदि ऐसा करोगे, तो कभी भी ठोकर न ख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रन इस रीति से तुम हमारे प्रभु और उद्धारकर्ता यीशु मसीह के अनन्त राज्य में बड़े आदर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शमौन पतरस की और से जो यीशु मसीह का दास और प्रेरित है, उन लोगों के नाम जिन्होंने हमारे परमेश्वर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यद्यपि तुम ये बातें जानते हो, और जो सत्य वचन तुम्हें मिला है, उस में बने रहते हो, तौ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तुम्हें इन बातों की सुधि दिलाने को सर्वदा तैयार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मैं यह अपने लिये उचित समझता हूं, कि जब तक मैं इस डेरे में हूं, तब तक तुम्हें सुधि दिला दिल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भारता र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यह जानता हूं, कि मसीह के वचन के अनुसार मेरे डेरे के गिराए जाने का समय शीघ्र आने व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इसलिये मैं ऐसा यत्न करूंगा, कि मेरे कूच करने के बाद तुम इन सब बातों को सर्वदा स्मरण कर स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जब हम ने तुम्हें अपने प्रभु यीशु मसीह की सामर्थ का, और आगमन का समाचार दिया था त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तुराई से गढ़ी हुई कहानियों का अनुकरण नहीं किया था वरन हम ने आप ही उसके प्रताप को देख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 उस ने परमेश्वर पिता से आदर, और महिमा पाई जब उस प्रतापमय महिमा में से यह वाणी आई कि यह म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्धारकर्ता यीशु मसीह की धामिर्कता से हमारा सा बहुमूल्य विश्वास प्राप्त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िय पुत्र है जिस से मैं प्रसन्न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ब हम उसके साथ पवित्र पहाड़ पर थे, तो स्वर्ग से यही वाणी आते सुन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हमारे पास जो भविष्यद्वक्ताओं का वचन है, वह इस घटना से दृढ़ ठहरा है और तुम यह अच्छा करते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जो यह समझ कर उस पर ध्यान करते हो, कि वह एक दीया है, जो अन्धियारे स्थान में उस समय तक प्रकाश दे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ता है जब तक कि पौ न फटे, और भोर का तारा तुम्हारे हृदयों में न चमक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 पहिले यह जान लो कि पवित्र शास्त्र की कोई भी भविष्यद्वाणी किसी के अपने ही विचारधारा के आधार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्ण नहीं हो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कोई भी भविष्यद्वाणी मनुष्य की इच्छा से कभी नहीं हुई पर भक्त जन पवित्र आत्मा के द्व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भारे जाकर परमेश्वर की ओर से बोल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रमेश्वर के और हमारे प्रभु यीशु की पहचान के द्वारा अनुग्रह और शान्ति तुम में बहुतायत से बढ़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उसके ईश्वरीय सामर्थ ने सब कुछ जो जीवन और भक्ति से सम्बन्ध रखता है, हमें उसी की पहचा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्वारा दिया है, जिस ने हमें अपनी ही महिमा और सद्गुण के अनुसार बुल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िन के द्वारा उस ने हमें बहुमूल्य और बहुत ही बड़ी प्रतिज्ञाएं दी हैं: ताकि इन के द्वारा तुम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ड़ाहट से छूट कर जो संसार में बुरी अभिलाषाओं से होती है, ईश्वरीय स्वभाव के समभागी हो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2026-09-05T22:12:11Z</dcterms:created>
  <dcterms:modified xsi:type="dcterms:W3CDTF">2026-09-05T22:12:11Z</dcterms:modified>
  <dc:title>2 पतरस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