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துன்பங்கள் நம்மில் வந்த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 இயேசு அற்பு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ென்ன தொல்லைகள் நம்மைச் சூழ்ந்த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 இயேசு அற்புதர் உலகத்தில் இருப்போன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் இயேசு பெரியவர் – அற்புத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அவரை தேடும் யாவ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ற்பு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எல்லோரும் பாடுங்கள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ைகடல் மேலே நடந்தவர் எங்கள் இயேசு அற்பு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ோரக் காற்றையும் அமைதிப்படுத்தி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அற்புதர் அற்புதர் அற்பு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ற்பு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ைந்தனர் சிலுவையிலே ஆண்டவர் மரித்தார் அந்நாள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னும் மூன்றாம் நாள் உயிருடன் எழு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ற்புத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எல்லோரும் பாடுங்கள்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ற்பு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னோர் வாழ்வை இன்பமாய் மாற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ற்பு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பா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்தாளம் போ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த்துட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ீதம் பா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2026-07-30T20:00:18Z</dcterms:created>
  <dcterms:modified xsi:type="dcterms:W3CDTF">2026-07-30T20:00:18Z</dcterms:modified>
  <dc:title>துதிப் பாடல்கள் : 140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