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பாடியே போற்றிடுவேன்
தேவாதி தேவனை ராஜாதி ராஜனை
வாழ்த்தி வணங்கிடுவேன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ற்புதமான அன்பே --- என்னில்
பொற்பரன் பாராட்டும் தூய அன்பே
என்றும் மாறா தேவ அன்பே
என்னுள்ளம் தங்கும் அன்பே --- தோத்திரம்
2. ஜோதியாய் வந்த அன்பே --- பூவில்
ஜீவன் தந்து என்னை மீட்ட அன்பே
தியாகமான தேவ அன்பே
திவ்விய மதுர அன்பே --- தோத்திரம்
3. மாய உலக அன்பை நம்பி
மாண்ட என்னைக் கண்டழைத்த அன்பே
என்னை வென்ற தேவ அன்பே
என்னில் பொங்கும் பேரன்பே --- தோத்திரம்
4. ஆதரவான அன்பே --- நித்தம்
அன்னை போல் என்னையும் தாங்கும் அன்பே
உன்னதமாம் தேவ அன்பே
உள்ளம் கவரும் அன்பே --- தோத்திரம்
5. வாக்கு மாறாத அன்பே --- திரு
வார்த்தையுரைத் தென்னைத் தேற்றும் அன்பே
சர்வ வல்ல தேவ அன்பே
சந்ததம் ஓங்கும் அன்பே --- தோத்தி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2026-07-31T14:56:57Z</dcterms:created>
  <dcterms:modified xsi:type="dcterms:W3CDTF">2026-07-31T14:56:57Z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