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பாடியே போற்றிடுவேன்
தேவாதி தேவனை இராஜாதி ராஜனை
வாழ்த்தி வணங்க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ாக்கு மாறாத அன்பே - திரு
வார்த்தையுரைத் தென்னை தேற்றும் அன்பே(2)
சர்வ வல்ல தேவ அன்பே
சந்ததம் ஓங்கும் அன்பே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பாடியே போற்றிடுவேன்
தேவாதி தேவனை இராஜாதி ராஜனை
வாழ்த்தி வணங்கி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பாடியே போற்றிடுவேன்
தேவாதி தேவனை இராஜாதி ராஜனை
வாழ்த்தி வணங்க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ற்புதமான அன்பே - என்னில்
பொற்பரன் பாராட்டும் தூய அன்பே (2)
என்றும் மாறா தேவ அன்பே
என்னுள்ளம் தங்கும் அன்ப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பாடியே போற்றிடுவேன்
தேவாதி தேவனை இராஜாதி ராஜனை
வாழ்த்தி வணங்க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ோதியாய் வந்த அன்பே - பூவில்
ஜீவன் தந்து என்னை மீட்ட அன்பே(2)
தியாகமான தேவ அன்பே
திவ்ய மதுர அன்பே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பாடியே போற்றிடுவேன்
தேவாதி தேவனை இராஜாதி ராஜனை
வாழ்த்தி வணங்க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ய உலக அன்பை - நம்பி
மாண்ட என்னைக் கண்டழைத்த அன்பே(2)
என்னை வென்ற தேவ அன்பே
என்னில் பொங்கும் பேரன்பே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த்திரம் பாடியே போற்றிடுவேன்
தேவாதி தேவனை இராஜாதி ராஜனை
வாழ்த்தி வணங்க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தரவான அன்பே - நித்தம்
அன்னை போல் என்னையும் தாங்கும் அன்பே(2)
உன்னத மா தேவ அன்பே
உள்ளம் கவரும் அன்பே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2026-09-15T17:14:20Z</dcterms:created>
  <dcterms:modified xsi:type="dcterms:W3CDTF">2026-09-15T17:14:20Z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