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ங்களைச் சிருஷ்டித்து, அவைகளை விரித்து, பூமியையும், அதிலே உற்பத்தியாகிறவைகளையும் பரப்பினவரும், அதில் இருக்கிற ஜனத்துக்குக் சுவாசத்தையும், அதில் நடமாடுகிறவர்களுக்கு ஆவியையும் கொடுக்கிறவருமான கர்த்தராகிய தேவன் சொல்லுகிறதா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குருடருடைய கண்களைத் திறக்கவும், கட்டுண்டவர்களைக் காவலிலிருந்தும், இருளில் இருக்கிறவர்களைக் சிறைச்சாலையிலிருந்தும் விடுவிக்கவ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குருடருடைய கண்களைத் திறக்கவும், கட்டுண்டவர்களைக் காவலிலிருந்தும், இருளில் இருக்கிறவர்களைக் சிறைச்சாலையிலிருந்தும் விடுவிக்கவ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குருடருடைய கண்களைத் திறக்கவும், கட்டுண்டவர்களைக் காவலிலிருந்தும், இருளில் இருக்கிறவர்களைக் சிறைச்சாலையிலிருந்தும் விடுவிக்க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நான் நீதியின்படி உம்மை அழைத்து, உம்முடைய கையைப்பிடித்து, உம்மைத் தற்காத்து, உம்மை ஜனத்திற்கு உடன்படிக்கையாகவும், ஜாதிகளுக்கு ஒளியாகவும் வை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ர்த்தர், இது என் நாமம்; என் மகிமையை வேறொருவனுக்கும், என் துதியை விக்கிரகங்களுக்கும் கொ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ர்த்தர், இது என் நாமம்; என் மகிமையை வேறொருவனுக்கும், என் துதியை விக்கிரகங்களுக்கும் கொ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ர்வகாலத்தில் தெரிவிக்கப்பட்டவைகள், இதோ, நிறைவேறலாயின; புதியவைகளையும் நானே அறிவிக்கிறேன்; அவைகள் தோன்றாததற்கு முன்னே, அவைகளை உங்களுக்கு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ர்வகாலத்தில் தெரிவிக்கப்பட்டவைகள், இதோ, நிறைவேறலாயின; புதியவைகளையும் நானே அறிவிக்கிறேன்; அவைகள் தோன்றாததற்கு முன்னே, அவைகளை உங்களுக்குச்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ுத்திரத்தில் யாத்திரைபண்ணுகிறவர்களே, அதிலுள்ளவைகளே, தீவுகளே அவைகளின் குடிகளே, கர்த்தருக்குப் புதுப்பாட்டைப் பாடுங்கள்; பூமியின் கடையாந்தரத்திலிருந்து அவருடைய துதியைப் பாட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நான் ஆதரிக்கிற என் தாசன், நான் தெரிந்துகொண்டவரும், என் ஆத்துமாவுக்குப் பிரியமானவரும் இவரே; என் ஆவியை அவர்மேல் அமரப்பண்ணினேன்; அவர் புறஜாதிகளுக்கு நியாயத்தை வெளிப்படுத்த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ுத்திரத்தில் யாத்திரைபண்ணுகிறவர்களே, அதிலுள்ளவைகளே, தீவுகளே அவைகளின் குடிகளே, கர்த்தருக்குப் புதுப்பாட்டைப் பாடுங்கள்; பூமியின் கடையாந்தரத்திலிருந்து அவருடைய துதியைப் பாட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னாந்தரமும், அதின் ஊர்களும், கேதாரியா குடியிருக்கிற கிராமங்களும் உரத்த சத்தமிடக்கடவது; கன்மலைகளிலே குடியிருக்கிறவர்கள் கெம்பீரித்து, பர்வதங்களின் கொடுமுடியிலிருந்து ஆர்ப்பரிப்பார்கள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னாந்தரமும், அதின் ஊர்களும், கேதாரியா குடியிருக்கிற கிராமங்களும் உரத்த சத்தமிடக்கடவது; கன்மலைகளிலே குடியிருக்கிறவர்கள் கெம்பீரித்து, பர்வதங்களின் கொடுமுடியிலிருந்து ஆர்ப்பரிப்பார்கள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க்கு மகிமையைச்செலுத்தி, அவர் துதியைத் தீவுகளில் அறிவிப்பார்கள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பராக்கிரமசாலியைப்போல் புறப்பட்டு, யுத்தவீரனைப்போல் வைராக்கியமூண்டு, முழங்கிக் கெர்ச்சித்து, தம்முடைய சத்துருக்களை மேற்கொள்ள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பராக்கிரமசாலியைப்போல் புறப்பட்டு, யுத்தவீரனைப்போல் வைராக்கியமூண்டு, முழங்கிக் கெர்ச்சித்து, தம்முடைய சத்துருக்களை மேற்கொள்ளுவ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வெகுகாலம் மவுனமாயிருந்தேன்; சும்மாயிருந்து எனக்குள்ளே அடக்கிக்கொண்டிருந்தேன்; இப்பொழுது பிள்ளை பெறுகிறவளைப்போலச் சத்தமிட்டு, அவர்களைப் பாழாக்கி விழுங்க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வெகுகாலம் மவுனமாயிருந்தேன்; சும்மாயிருந்து எனக்குள்ளே அடக்கிக்கொண்டிருந்தேன்; இப்பொழுது பிள்ளை பெறுகிறவளைப்போலச் சத்தமிட்டு, அவர்களைப் பாழாக்கி விழுங்க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மலைகளையும் குன்றுகளையும் பாழாக்கி, அவைகளிலுள்ள பூண்டுகளையெல்லாம் வாடப்பண்ணி, ஆறுகளைத் திரட்டுகளாக்கி, ஏரிகளை வற்றிப்போகப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மலைகளையும் குன்றுகளையும் பாழாக்கி, அவைகளிலுள்ள பூண்டுகளையெல்லாம் வாடப்பண்ணி, ஆறுகளைத் திரட்டுகளாக்கி, ஏரிகளை வற்றிப்போக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நான் ஆதரிக்கிற என் தாசன், நான் தெரிந்துகொண்டவரும், என் ஆத்துமாவுக்குப் பிரியமானவரும் இவரே; என் ஆவியை அவர்மேல் அமரப்பண்ணினேன்; அவர் புறஜாதிகளுக்கு நியாயத்தை வெளிப்படுத்த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ை அவர்கள் அறியாத வழியிலே நடத்தி, அவர்களுக்குத் தெரியாத பாதைகளில் அவர்களை அழைத்துக்கொண்டுவந்து, அவர்களுக்கு முன்பாக இருளை வெளிச்சமும், கோணலைச் செவ்வையுமாக்குவேன்; இந்தக் காரியங்களை நான் அவர்களுக்குச் செய்து, அவர்களைக் கைவிடாதிப்ப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ை அவர்கள் அறியாத வழியிலே நடத்தி, அவர்களுக்குத் தெரியாத பாதைகளில் அவர்களை அழைத்துக்கொண்டுவந்து, அவர்களுக்கு முன்பாக இருளை வெளிச்சமும், கோணலைச் செவ்வையுமாக்குவேன்; இந்தக் காரியங்களை நான் அவர்களுக்குச் செய்து, அவர்களைக் கைவிடாதிப்ப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த்திரவேலையான விக்கிரகங்களை நம்பி, வார்ப்பிக்கப்பட்ட சுரூபங்களை நோக்கி: நீங்கள் எங்கள் தேவர்கள் என்று சொல்லுகிறவர்கள் பின்னிடைந்து மிகவும் வெட்கப்ப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த்திரவேலையான விக்கிரகங்களை நம்பி, வார்ப்பிக்கப்பட்ட சுரூபங்களை நோக்கி: நீங்கள் எங்கள் தேவர்கள் என்று சொல்லுகிறவர்கள் பின்னிடைந்து மிகவும் வெட்கப்ப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விடரே, கேளுங்கள்; குருடரே, நீங்கள் காணும்படி நோக்கிப் பா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தாசனையல்லாமால் குருடன் யார்? நான் அனுப்பிய தூதனையல்லாமல் செவிடன் யார்? உத்தமனையல்லாமல் குருடன் யார்? கர்த்தருடைய ஊழியக்காரனையல்லாமல் அந்தகன் யார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தாசனையல்லாமால் குருடன் யார்? நான் அனுப்பிய தூதனையல்லாமல் செவிடன் யார்? உத்தமனையல்லாமல் குருடன் யார்? கர்த்தருடைய ஊழியக்காரனையல்லாமல் அந்தகன் யார்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அநேக காரியங்களைக் கண்டும் கவனியாதிருக்கிறாய்; அவனுக்குச் செவிகளைத் திறந்தாலும் கேளாதே போகி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நீதியினிமித்தம் அவன்மேல் பிரியம் வைத்திருந்தார்; அவர் வேதத்தை முக்கியப்படுத்தி அதை மகிமையுள்ளதாக்க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நீதியினிமித்தம் அவன்மேல் பிரியம் வைத்திருந்தார்; அவர் வேதத்தை முக்கியப்படுத்தி அதை மகிமையுள்ளதாக்க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ூக்குரலிடவுமாட்டார், தம்முடைய சத்தத்தை உயர்த்தவும் அதை வீதியிலே கேட்கப்பண்ணவுமாட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ஜனமோ கொள்ளையிடப்பட்டும், சூறையாடப்பட்டும் இருக்கிறார்கள்; அவர்கள் அனைவரும் கெபிகளிலே அகப்பட்டு, காவலறைகளிலே அடைக்கப்பட்டிருக்கிறார்கள், தப்புவிப்பார் இல்லாமல் கொள்ளையாகி, விட்டுவிடு என்பார் இல்லாமல் சூறையா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ஜனமோ கொள்ளையிடப்பட்டும், சூறையாடப்பட்டும் இருக்கிறார்கள்; அவர்கள் அனைவரும் கெபிகளிலே அகப்பட்டு, காவலறைகளிலே அடைக்கப்பட்டிருக்கிறார்கள், தப்புவிப்பார் இல்லாமல் கொள்ளையாகி, விட்டுவிடு என்பார் இல்லாமல் சூறையா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ில் இதற்குச் செவிகொடுத்துப் பின்வருகிறதைக் கவனித்துக்கேட்கிறவன் யார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ில் இதற்குச் செவிகொடுத்துப் பின்வருகிறதைக் கவனித்துக்கேட்கிறவன் யார்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ில் இதற்குச் செவிகொடுத்துப் பின்வருகிறதைக் கவனித்துக்கேட்கிறவன் யார்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ைச் சிறையிட்டு இஸ்ரவேலைக் கொள்ளைக்காரருக்கு ஒப்புக்கொடுக்கிறவர் யார்? அவர்கள் பாவஞ்செய்து விரோதித்த கர்த்தர் அல்லவோ? அவருடைய வழிகளில் நடக்க மனதாயிராமலும், அவருடைய வேதத்துக்குச் செவிகொடாமலும் போனா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ைச் சிறையிட்டு இஸ்ரவேலைக் கொள்ளைக்காரருக்கு ஒப்புக்கொடுக்கிறவர் யார்? அவர்கள் பாவஞ்செய்து விரோதித்த கர்த்தர் அல்லவோ? அவருடைய வழிகளில் நடக்க மனதாயிராமலும், அவருடைய வேதத்துக்குச் செவிகொடாமலும் போனா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ைச் சிறையிட்டு இஸ்ரவேலைக் கொள்ளைக்காரருக்கு ஒப்புக்கொடுக்கிறவர் யார்? அவர்கள் பாவஞ்செய்து விரோதித்த கர்த்தர் அல்லவோ? அவருடைய வழிகளில் நடக்க மனதாயிராமலும், அவருடைய வேதத்துக்குச் செவிகொடாமலும் போனா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மேல் அவர் தமதுகோபத்தின் உக்கிரத்தையும், யுத்தத்தின் வலிமையையும் வரப்பண்ணி, அவர்களைச்சூழ அக்கினிஜுவாலைகளைக் கொளுத்தியிருந்தும் உணராதிருந்தார்கள்; அது அவர்களைத் தகித்தும், அதைமனதிலே வைக்காதே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மேல் அவர் தமதுகோபத்தின் உக்கிரத்தையும், யுத்தத்தின் வலிமையையும் வரப்பண்ணி, அவர்களைச்சூழ அக்கினிஜுவாலைகளைக் கொளுத்தியிருந்தும் உணராதிருந்தார்கள்; அது அவர்களைத் தகித்தும், அதைமனதிலே வைக்காதே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நெரிந்த நாணலை முறியாமலும், மங்கியெரிகிற திரியை அணையாமலும், நியாயத்தை உண்மையாக வெளிப்படுத்த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நெரிந்த நாணலை முறியாமலும், மங்கியெரிகிற திரியை அணையாமலும், நியாயத்தை உண்மையாக வெளிப்படுத்த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ியாயத்தைப் பூமியிலே நிலைப்படுத்துமட்டும் இளக்கரிப்பதுமில்லை, பதறுவதுமில்லை; அவருடைய வேதத்துக்குத் தீவுகள் காத்த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ியாயத்தைப் பூமியிலே நிலைப்படுத்துமட்டும் இளக்கரிப்பதுமில்லை, பதறுவதுமில்லை; அவருடைய வேதத்துக்குத் தீவுகள் காத்த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ங்களைச் சிருஷ்டித்து, அவைகளை விரித்து, பூமியையும், அதிலே உற்பத்தியாகிறவைகளையும் பரப்பினவரும், அதில் இருக்கிற ஜனத்துக்குக் சுவாசத்தையும், அதில் நடமாடுகிறவர்களுக்கு ஆவியையும் கொடுக்கிறவருமான கர்த்தராகிய தேவன் சொல்லுகிறதா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એના ઉપર હરતાંફરતાં સર્વમાં શ્વાસ અને પ્રાણ પૂર્યા છે તે દેવ યહોવાની આ વાણ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હું યહોવા છું, તારો હાથ હું પકડી રાખીશ, હું તારું રક્ષણ કરીશ અને મદદ કરીશ, કારણ કે મારા લોક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કરેલા મારા કરારને અંગત સમર્થન આપવા મેં તને તેઓ પાસે મોકલ્યો છે. લોકોને મારી તરફ દોરી લાવ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શ પણ તું જ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ારે અંધજનોની આંખો ઉઘાડવાની છે. અને અંધકારમાં સબડતાં કેદીઓને કારાગારમાંથી બહાર કાઢવાન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યહોવા છું, એ જ મારું નામ છે, હું મારો મહિમા બીજા જૂઠા દેવોને નહિ લેવા દઉં, તેમ મારી સ્તુ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કંડારેલી મૂર્તિઓને નહિ લેવા દઉ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ેં આપેલી દરેક ભવિષ્યવાણી સત્ય પૂરવાર થઇ છે અને હું ફરીથી નવી ઘટનાઓની ભવિષ્યવાણી ભાખું છું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ટનાઓ ભવિષ્યમાં બને તે પહેલાં હું તે તમને જણાવુ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સમક્ષ નવું ગીત ગાઓ: સમગ્ર પૃથ્વી તેના સ્તુતિગાનથી ગાજી ઊઠો! હે સાગરખેડુઓ અને સાગરના સ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, “જુઓ, આ મારો સેવક છે, જેનો મેં હાથ જાલ્યો છે, એ મારો પસંદ કરેલો છે, જેના પર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ો, હે દરિયા કિનારાના પ્રદેશના રહેવાસીઓ, તેની સ્તુતિ ગા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રણ્યના નગરો, હે કેદારવંશી રણવાસીઓ અને સેલાના રહેવાસીઓ, આનંદથી પોકારી ઊઠો! પર્વતો પરથી હર્ષન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શ્ચિમના દરિયાકાંઠે રહેનારા લોકો, તમે યહોવાનો મહિમા કરો. સૌ તેમના પરાક્રમી સાર્મથ્યનાં ગીત ગ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શૂરવીરની જેમ યુદ્ધને ઝનૂને ચડીને ધસી જાય છે; તે ગર્જના કરે છે, યુદ્ધનાદ જગાવ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દુશ્મનોને પોતાનું પરાક્રમ બત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 કહે છે, “લાંબા વખત સુધી હું શાંત રહ્યો છું, મેં મૌન જાળવ્યું છે અને હું ગમ ખાઇ ગયો છ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વે હું પ્રસવ વેદનાથી પીડાતી સ્રીની જેમ બૂમો પાડી ઊઠીશ; હું ઊંડા શ્વાસ લ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પર્વતો અને ડુંગરોને ભોંયભેગા કરી નાખીશ, તેમની બધી લીલોતરીને ચિમળાવી દઇશ; હું નદીઓનાં ભાઠ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ી દઇશ અને તળાવોને સૂકવી ન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સન્ન છું, એનામાં મેં મારા આત્માનો સંચાર કર્યો છે, અને તે જગતના સર્વ લોકોમાં ન્યાયની આણ વર્ત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હું આંધળાઓને દોરીશ, એવા રસ્તે ચલાવીશ જેની તમને ખબર નથી. તેમની આગળ હું અંધકારને પ્રકા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ેરવી નાખીશ. અને ખરબચડા રસ્તાને સીધા બનાવી દઇશ. આ બધું હું કરીશ. અને કશું બાકી નહિ રાખ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રંતુ જેઓ મૂર્તિઓમાં વિશ્વાસ રાખે છે અને તેઓને દેવ તરીકે માને છે, તેઓ મોટી નિરાશામાં આવી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ે હાંકી કાઢવામાં આ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હોવા કહે છે, “હે બહેરા માણસો, સાંભળો! હે આંધળા માણસો, જુ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ારા સેવક જેવું આંધળું કોણ છે? મારા સંદેશવાહક જેવું બહેરું કોણ છે? મારા નક્કી કરેલા એક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ેવક જેવું આંધળું કોણ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જુએ છે ઘણું પણ, કંઇ યાદ રાખતો નથી; તેના કાન ખુલ્લા છે, પણ તે કંઇ સાંભળત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ોવાએ પોતાના નિયમ શાસ્ત્રને મહાન અને સાચે જ મહિમાવંત બનાવ્યા છે. પોતે ન્યાયી છે તે આખા જગ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્શાવવા તેમણે તેનું આયોજન ક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પોતાનો સાદ ઊંચો કરશે નહિ, અને શેરીઓમાં ચોરેચૌટે ઝઘડા કરી બૂમરાણ મચાવ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મ છતાં એ પ્રજા એવી નીકળી કે લૂંટાઇ ગઇ, એનું બધું હરાઇ ગયું; એ બધા ફસાઇ ગયા છે અને કારાગા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ાયા છે, તેમને છોડાવનાર કોઇ નથી, તેઓ લૂંટાઇ ગયા છે “છતાં પાછું આપો” કહેનાર પણ કોઇ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મારામાંથી કોઇ મારી વાત ધ્યાનથી સાંભળે એમ છે? કોણે ઇસ્રાએલીઓને લૂંટારાઓને સોંપી દીધા! શું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નહોતા? તેમણે યહોવાનો ગુનો કર્યો હતો, તેઓ તેમના માગેર્ જવા માગતા નહોતા, તેના નિયમોનું પાલ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ી ના પાડ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કોણે યાકૂબને લૂંટારાઓને સુપ્રત કર્યો છે, તથા ઇસ્રાએલને લૂંટનારાઓને સ્વાધીન કર્યો છે? જે યહો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ુદ્ધ આપણે પાપ કર્યુ છે તેમણે શું એમ કર્યુ નથી? તે લોકો તેમના માગેર્ ચાલવા રાજી નહોતા. તેથી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નિયમશાસ્ત્રને પણ ધ્યાનમાં લીધા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માટે તેમણે એમના ઉપર પોતાનો ક્રોધાગ્નિ વરસાવ્યો અને યુદ્ધની આફત ઉતારી, તેઓ અગ્નિની જવાળાઓથી ઘેર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હતા છતાં સમજ્યા નહિ, દાઝયા હતા છતાં ચેત્યા નહીઁ અને બળી મ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ઊઝરડાયેલા બરુને ભાંગી નાખે નહિ કે મંદ પડેલી વાટને હોલાવી નાખે નહિ, તે નિષ્ઠાપૂર્વક ન્યાયની આ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્ત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 નબળો નહિ પડે કે હારશે નહિ, જ્યાં સુધી સમગ્ર પૃથ્વી ઉપર ન્યાયીપણું સ્થપાશે નહિ અને જ્યાં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નારાના દેશો તેના કાયદાની પ્રતિક્ષા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ે યહોવા દેવે આકાશોને ઉત્પન્ન કરીને ફેલાવ્યા છે, પૃથ્વી તથા તેમાંની વનસ્પતિથી ધરતીને વિસ્તારી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2026-09-07T01:03:45Z</dcterms:created>
  <dcterms:modified xsi:type="dcterms:W3CDTF">2026-09-07T01:03:45Z</dcterms:modified>
  <dc:title>યશાયા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