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61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லையும் மாலையும் எவ்வேளையும் கர்த்தரைக்
கருத்துடன் பாடிடுவே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தீங்கு நாளில் தம் கூடார மறைவில்
தேடிச் சேர்த்தென்னை மறைப்பார்
உன்னதத்தில் மறைவாக ஒளித்தென்னைப் பாதுகாத்து
உயர்த்துவார் கன்மலைமேல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லையும் மாலையும் எவ்வேளையும் கர்த்தரைக்
கருத்துடன் பாடிடுவே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எந்தன் முகத்தைத் தேடுங்கள் என்று
என் கர்த்தர் சொன்னதினாலே
தம் முகத்தைத் தேடுவேனே கூப்பிடும் என் சத்தம் கேட்டு
தயவாகப் பதிலளிப்ப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லையும் மாலையும் எவ்வேளையும் கர்த்தரைக்
கருத்துடன் பாடிடுவே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தகப்பனும் தாயும் கைவிட்டாலும் என்
கர்த்தர் என்னைச் சேர்த்துக்கொள்வார்
எந்தன் உள்ளம் ஸ்திரமாகத் திடமாகக் கர்த்தருக்கே
என்றென்றும் காத்திருக்கு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லையும் மாலையும் எவ்வேளையும் கர்த்தரைக்
கருத்துடன் பாடிடுவே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7. எனக்காக யாவும் செய்து முடிப்பார்
என் கர்த்தர் வாக்கு மாறிடார்
தமக்கென்றும் பயந்திடும் பக்தர் யாவர் விருப்பமும்
தவறாமல் நிறைவேற்றுவ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லையும் மாலையும் எவ்வேளையும் கர்த்தரைக்
கருத்துடன் பாடிடுவ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லையும் மாலையும் எவ்வேளையும் கர்த்தரைக்
கருத்துடன் பாடிடுவேன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ர், பரிசுத்தர், பரிசுத்தர் எனத்தூதர்
பாடிடும் தொனி கேட்குத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லையும் மாலையும் எவ்வேளையும் கர்த்தரைக்
கருத்துடன் பாடிடுவே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ர்த்தர் என் வெளிச்சம் ஜீவனின் பெலனும்
கிருபையாய் இரட்சிப்பு மானார்.
அஞ்சிடாமல் கலங்காமல் பயமின்றித் திகிலின்றி
அனுதினம் வாழ்ந்திடுவே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லையும் மாலையும் எவ்வேளையும் கர்த்தரைக்
கருத்துடன் பாடிடுவே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எனக்கெதிராய் ஓர் பாளைய மிறங்கி
என்மேல் ஓர் யுத்தம் வந்தாலும்
பயப்படேன் எதிராளி நிமித்தமாய் செவ்வையான
பாதையில் நடத்திடுவ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லையும் மாலையும் எவ்வேளையும் கர்த்தரைக்
கருத்துடன் பாடிடுவே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ஒன்றை நான் கேட்டேன், அதையே நாடுவேன்
என்றும் தம் மகிமையைக் காண
ஜீவனுள்ள நாளெல்லாம் தம் ஆலயத்தில் தங்குவதை
வாஞ்சித்து நாடிடுவே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2026-07-31T14:58:12Z</dcterms:created>
  <dcterms:modified xsi:type="dcterms:W3CDTF">2026-07-31T14:58:12Z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