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5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will not despair, 
Though storms our bark may sever ; 
Knowing everywhere,
Jehovah can deliver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in death's dark vale, 
By Jordan's rolling river, 
Earthly helpers fail, 
Jehovah must deliver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let come what will, 
We'll trust our faithful Giver; 
And our song is still----- 
Jehovah will deliver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2026-06-18T05:11:34Z</dcterms:created>
  <dcterms:modified xsi:type="dcterms:W3CDTF">2026-06-18T05:11:34Z</dcterms:modified>
  <dc:title>Hymn : 708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