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0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ராதலத்தில் உம்மு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பத்திரவப்படாத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ோடு விண்ணில் வாழ்ந்திரா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ிப்பவன் சந்தோஷிப்ப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ிதாவின் வீட்டில் தேவர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லம் ஆயத்தம் செய்கிற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ங்கே வசிக்கும் தூ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்கட்டும் நோவும் அற்றவர்.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 இயேசுவே, நான் பூம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த்தப்பட்டிருக்க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ரையும் என் பக்க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ழுத்துக்கொள்வேன் என்றீ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வ்வாறென்னை இழுக்கையி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சை கெட்ட லோக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ல்லாமல்; பாவத்தை விட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ந்த நன்மைக்குட்ப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2026-09-15T13:10:08Z</dcterms:created>
  <dcterms:modified xsi:type="dcterms:W3CDTF">2026-09-15T13:10:08Z</dcterms:modified>
  <dc:title>துதிப் பாடல்கள் : 193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