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ராதலத்தில் உம்ம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பத்திரவப்படாத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ோடு விண்ணில் வாழ்ந்திரா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ிப்பவன் சந்தோஷி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ிதாவின் வீட்டில் தேவர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ஸ்தலம் ஆயத்தம் செய்கிற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ங்கே வசிக்கும் தூய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க்கட்டும் நோவும் அற்றவர்.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 இயேசுவே, நான் பூமி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த்தப்பட்டிருக்க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ரையும் என் பக்க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ழுத்துக்கொள்வேன் என்றீர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வ்வாறென்னை இழுக்கைய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ஆசை கெட்ட லோக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ல்லாமல்; பாவத்தை விட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ந்த நன்மைக்குட்ப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9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2026-06-15T08:52:13Z</dcterms:created>
  <dcterms:modified xsi:type="dcterms:W3CDTF">2026-06-15T08:52:13Z</dcterms:modified>
  <dc:title>துதிப் பாடல்கள் : 193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