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வும் நீர் 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ால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பார்ப்பும் நீர் 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்தாசை நீர் 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் தானே இயேசு ராஜ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் தானே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நீர் 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ான்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ான் நான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யு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2026-07-30T14:28:43Z</dcterms:created>
  <dcterms:modified xsi:type="dcterms:W3CDTF">2026-07-30T14:28:43Z</dcterms:modified>
  <dc:title>துதிப் பாடல்கள் : 850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