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ில்லா உலகம் இது நினைவினில் எழுதி விடு
நிலையான நகரம் உண்டு
நித்திய சந்தோஷம் நமக்கு உ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ும் சிந்திப்பாயா? நீயும் சிந்திப்பாயா?
இயேசுவை சந்திப்பாயா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லரை போன்ற மனித வாழ்வு உலர்ந்து வாடிடுமே
மனதில் தோன்றும் வழியினில் சென்று வேதனை அடையாதே
பாவத்தின் சம்பளம் மரணம் என்று நீ அறியாமல் வாழுவதேன்
பரிசுத்த தேவனின் கரங்களில் வந்தால் பாக்கியம் நிச்சயமே --- நீய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ிழலை போன்ற உலகின் வாழ்வு கடந்து போய் விடுமே
நிஜங்கள் என்ன என்பதை அறிந்து வாழ்ந்திட அவசியமே
வல்லவர் இயேசுவின் வருகை ஒரு நாள் விரைவினில் வந்திடுமே
மனதினில் அவரை ஏற்றவர் மட்டும் மறுரூபம் அடைவாரே --- நீய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2026-07-30T13:14:41Z</dcterms:created>
  <dcterms:modified xsi:type="dcterms:W3CDTF">2026-07-30T13:14:41Z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