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75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ு கல்முடி பிர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யில் சீமோன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வானும் ஓ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ல்லறையினின் றேகின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் ஆய்ந்து தே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னை அழிவுகா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ொட்டீர் என்று மு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ர் வேத சொற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தமற்றெழுந்தார் திருச்சு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ண்ணமாய் பரன் செய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ாளில் இயேசுநா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 நாடுவோம் எல்லோ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கூர்ந்தினிதுடன் சேர்ந்து பாடுவோ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த்தார் கம்பீரமாய் -இக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கை சாவும் வென்றதிக வீர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ர் சேவர் சமா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ழ்ந்து காவிலிர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ார்ந்தெழுந்தனர் தூ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2026-09-16T20:40:49Z</dcterms:created>
  <dcterms:modified xsi:type="dcterms:W3CDTF">2026-09-16T20:40:49Z</dcterms:modified>
  <dc:title>துதிப் பாடல்கள் : 395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