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கல்முடி பி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சீமோ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வானும் ஓ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ல்லறையினின் றேகி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ஆய்ந்து தே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னை அழிவு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ொட்டீர் என்று 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ர் வேத சொற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மற்றெழுந்தார் திருச்சு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ண்ணமாய் பரன் செய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ில் இயேசுநா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நாடுவோம் எல்லோ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ினிதுடன் சேர்ந்து பா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ார் கம்பீரமாய் -இக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 சாவும் வென்றதிக வீ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சேவர் சமா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்து காவில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ார்ந்தெழுந்தனர் தூ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2026-07-31T18:54:25Z</dcterms:created>
  <dcterms:modified xsi:type="dcterms:W3CDTF">2026-07-31T18:54:25Z</dcterms:modified>
  <dc:title>துதிப் பாடல்கள் : 395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