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for me, for me He careth, 
With a brother's tender care; 
Yes, with me, with me He shareth 
Every burden, every f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us I wait . . for His returning, 
Singing all . . the way to heaven ; 
Such the joy - - ful song of morning, 
Such the tran - - quil song of e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s, for me He standeth pleading 
At the mercy-seat above, 
Ever for me interceding, 
Constant in untiring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a, in me abroad He sheddeth 
Joys unearthly, love, and light ; 
And to cover me He spreadeth 
His paternal wing of m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in me, in me He dwelleth ; 
I in Him, and He in me; 
And my empty soul He filleth 
Here and through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2026-07-30T22:06:59Z</dcterms:created>
  <dcterms:modified xsi:type="dcterms:W3CDTF">2026-07-30T22:06:59Z</dcterms:modified>
  <dc:title>Hymn : 664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