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call comes ringing o'er the restless wave,
Send the light, . . . send the light ! . . .
There are souls to rescue, there are souls to save,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Send the light, . . . send the light ! . . .
Send the light, . . . the blessed gospel light !
Let it shine from shore to shore !
Send the light, . . . the blessed gospel light !
Let it shine for evermore 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have heard the Macedonian call to-day,
Send the light, . . . send the light ! . . .
And our grateful offerings at the cross we lay,
Send the light, . . . send the light ! . . 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y the grace of Jesus unto all abound,
Send the light, . . . send the light ! . . .
And a Christlike spirit everywhere be found,
Send the light, . . . send the light ! . . 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et us not grow weary in the work of love,
Send the light, . . . send the light !
While we gather jewels for our crown above,
Send the light, . . . send the light ! . . 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2026-07-30T15:24:56Z</dcterms:created>
  <dcterms:modified xsi:type="dcterms:W3CDTF">2026-07-30T15:24:56Z</dcterms:modified>
  <dc:title>Hymn : 1082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