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ன் எல்லைகளெங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ம் பூசப்பட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 என்ற முழ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தொனிக்க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சத்தை அழிக்க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திறப்பினில் நிற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ோபம் மாற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் இயேசுவைக்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பைகள் உயிர்மீட்சி அ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ருள் புர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ே எங்கள் வாஞ்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ழையின் சத்தம் கே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ெவிகளைத் தூய்மைய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் தார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ின்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ட்டும் எங்கள் தேச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இருள் முற்றும் அக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மழையை ஊ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ய் கொழுந்து விட்டெர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ல் எம்மை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2026-09-15T16:45:49Z</dcterms:created>
  <dcterms:modified xsi:type="dcterms:W3CDTF">2026-09-15T16:45:49Z</dcterms:modified>
  <dc:title>துதிப் பாடல்கள் : 867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