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57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hen the mists have rolled in splendour 
From the beauty of the hills, 
And the sunlight falls in gladness 
On the river and the rills, 
We recall our Father's promise 
In the rainbow of the spray : 
We shall know each other better 
When the mists have rolled awa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We shall know ... as we are known, . . . 
Nevermore ... to walk alone, . . . 
In the dawning of the morning 
Of that bright and happy day : 
We shall know each other better, 
When the mists have rolled away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ft we tread the path before us 
With a weary, burdened heart ; 
Oft we toil amid the shadows, 
And our fields are far apart : 
But the Saviour's Come, ye blessed 1 
All our labour will repay, 
When we gather in the morning 
Where the mists have rolled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e shall come with joy and gladness, 
We shall gather round the throne : 
Face to face with those that love us, 
We shall know as we are known : 
And the song of our redemption 
Shall resound through endless day, 
When the shadows have departed, 
And the mists have rolled away. ]]></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2026-07-30T13:51:45Z</dcterms:created>
  <dcterms:modified xsi:type="dcterms:W3CDTF">2026-07-30T13:51:45Z</dcterms:modified>
  <dc:title>Hymn : 945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