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presProps" Target="presProps.xml"/>
  <Relationship Id="rId75" Type="http://schemas.openxmlformats.org/officeDocument/2006/relationships/viewProps" Target="viewProps.xml"/>
  <Relationship Id="rId7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ைகள் கீழே இசைக்கப்பட்டிருந்தது, மேலேயும் ஒரு வளையத்தினால் இசைக்கப்பட்டிருந்தது; இரண்டு மூலைகளிலுமுள்ள அவ்விரண்டிற்கும் அப்படியே செய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ைகள் கீழே இசைக்கப்பட்டிருந்தது, மேலேயும் ஒரு வளையத்தினால் இசைக்கப்பட்டிருந்தது; இரண்டு மூலைகளிலுமுள்ள அவ்விரண்டிற்கும் அப்படியே செய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டியே எட்டுப் பலகைகளும், அவைகளுடைய ஒவ்வொரு பலகையின் கீழ் இரண்டிரண்டு பாதங்களாகப் பதினாறு வெள்ளிப்பாதங்களும் இர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டியே எட்டுப் பலகைகளும், அவைகளுடைய ஒவ்வொரு பலகையின் கீழ் இரண்டிரண்டு பாதங்களாகப் பதினாறு வெள்ளிப்பாதங்களும் இ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ீத்திம் மரத்தால் வாசஸ்தலத்தின் ஒரு பக்கத்துப் பலகைகளுக்கு ஐந்து தாழ்ப்பாள்களைய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வாசஸ்தலத்தின் மறுபக்கத்துப் பலகைகளுக்கு ஐந்து தாழ்ப்பாள்களையும், வாசஸ்தலத்தின் மேல்புறமான பின்பக்கத்துப் பலகைகளுக்கு ஐந்து தாழ்ப்பாள்களையும் பண்ணி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வாசஸ்தலத்தின் மறுபக்கத்துப் பலகைகளுக்கு ஐந்து தாழ்ப்பாள்களையும், வாசஸ்தலத்தின் மேல்புறமான பின்பக்கத்துப் பலகைகளுக்கு ஐந்து தாழ்ப்பாள்களையும் பண்ண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டுத்தாழ்ப்பாள் ஒரு முனைதொடங்கி மறுமுனைமட்டும் பலகைகளின் மையத்தில் உருவப்பாயும்படி செய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லகைகளைப் பொன்தகட்டால் மூடி, தாழ்ப்பாள்களின் இடங்களாகிய அவைகளின் வளையங்களைப் பொன்னினால் பண்ணி, தாழ்ப்பாள்களைப் பொன்தகட்டால் மூட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லகைகளைப் பொன்தகட்டால் மூடி, தாழ்ப்பாள்களின் இடங்களாகிய அவைகளின் வளையங்களைப் பொன்னினால் பண்ணி, தாழ்ப்பாள்களைப் பொன்தகட்டால் மூட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 இருபது பலகைகளின் கீழே வைக்கும் நாற்பது வெள்ளிப் பாதங்களையும் உண்டுபண்ணினான்; ஒரு பலகையின் கீழ் அதின் இரண்டு கழுந்துகளுக்கும் இரண்டு பாதங்களையும், மற்றப் பலகையின்கீழ் அதின் இரண்டு கழுந்துகளுக்கும் இரண்டு பாதங்களையும் பண்ணிவைத்து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ளநீலநூலாலும் இரத்தாம்பரநூலாலும் சிவப்புநூலாலும் திரித்த மெல்லிய பஞ்சுநூலாலும் செய்யப்பட்டதும், விசித்திரவேலையாகிய கேருபீன்களுள்ளதுமான ஒரு திரைச்சீலையை உண்டுபண்ண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ளநீலநூலாலும் இரத்தாம்பரநூலாலும் சிவப்புநூலாலும் திரித்த மெல்லிய பஞ்சுநூலாலும் செய்யப்பட்டதும், விசித்திரவேலையாகிய கேருபீன்களுள்ளதுமான ஒரு திரைச்சீலையை உண்டுபண்ண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ற்குச் சீத்திம் மரத்தினால் நாலு தூண்களைச்செய்து, அவைகளைப் பொன்தகட்டால் மூடி, அவைகளின் கொக்கிகளைப் பொன்னினால் பண்ணி, அவைகளுக்கு நான்கு வெள்ளிப்பாதங்களை வார்ப்பித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ற்குச் சீத்திம் மரத்தினால் நாலு தூண்களைச்செய்து, அவைகளைப் பொன்தகட்டால் மூடி, அவைகளின் கொக்கிகளைப் பொன்னினால் பண்ணி, அவைகளுக்கு நான்கு வெள்ளிப்பாதங்களை வார்ப்பித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ூடாரவாசலுக்கு இளநீலநூலாலும் இரத்தாம்பரநூலாலும் சிவப்புநூலாலும் திரித்த மெல்லிய பஞ்சுநூலாலும் செய்த சித்திரத் தையல்வேலையான ஒரு தொங்குதிரையைய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ூடாரவாசலுக்கு இளநீலநூலாலும் இரத்தாம்பரநூலாலும் சிவப்புநூலாலும் திரித்த மெல்லிய பஞ்சுநூலாலும் செய்த சித்திரத் தையல்வேலையான ஒரு தொங்குதிரையைய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ின் ஐந்து தூண்களையும், அவைகளின் வளைவாணிகளையும் உண்டாக்கி, அவைகளின் குமிழ்களையும் வளையங்களையும் பொன்தகட்டால் மூடினான்: அவைகளின் ஐந்து பாதங்களும் வெண்கலமாயி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ின் ஐந்து தூண்களையும், அவைகளின் வளைவாணிகளையும் உண்டாக்கி, அவைகளின் குமிழ்களையும் வளையங்களையும் பொன்தகட்டால் மூடினான்: அவைகளின் ஐந்து பாதங்களும் வெண்கலமாயிர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பரிசுத்த ஸ்தலத்துத் திருப்பணிகளுக்கடுத்த சகல வேலைகளையும், கர்த்தர் கற்பித்தபடியெல்லாம், பெசலெயேலும் அகோலியாபும், செய்ய அறியும்படிக்குக் கர்த்தரால் ஞானமும் புத்தியும் பெற்ற விவேக இருதயமுள்ள மற்ற அனைவரும் செய்யத்தொடங்கி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பரிசுத்த ஸ்தலத்துத் திருப்பணிகளுக்கடுத்த சகல வேலைகளையும், கர்த்தர் கற்பித்தபடியெல்லாம், பெசலெயேலும் அகோலியாபும், செய்ய அறியும்படிக்குக் கர்த்தரால் ஞானமும் புத்தியும் பெற்ற விவேக இருதயமுள்ள மற்ற அனைவரும் செய்யத்தொடங்க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 இருபது பலகைகளின் கீழே வைக்கும் நாற்பது வெள்ளிப் பாதங்களையும் உண்டுபண்ணினான்; ஒரு பலகையின் கீழ் அதின் இரண்டு கழுந்துகளுக்கும் இரண்டு பாதங்களையும், மற்றப் பலகையின்கீழ் அதின் இரண்டு கழுந்துகளுக்கும் இரண்டு பாதங்களையும் பண்ணிவைத்து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பரிசுத்த ஸ்தலத்துத் திருப்பணிகளுக்கடுத்த சகல வேலைகளையும், கர்த்தர் கற்பித்தபடியெல்லாம், பெசலெயேலும் அகோலியாபும், செய்ய அறியும்படிக்குக் கர்த்தரால் ஞானமும் புத்தியும் பெற்ற விவேக இருதயமுள்ள மற்ற அனைவரும் செய்யத்தொடங்க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ெசலெயேலையும் அகோலியாபையும், கர்த்தரால் ஞானமடைந்து அந்த வேலைகளைச் செய்யவரும்படி தங்கள் இருதயத்தில் எழுப்புதலடைந்த ஞான இருதயத்தாராகிய எல்லாரையும், மோசே வரவழை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ெசலெயேலையும் அகோலியாபையும், கர்த்தரால் ஞானமடைந்து அந்த வேலைகளைச் செய்யவரும்படி தங்கள் இருதயத்தில் எழுப்புதலடைந்த ஞான இருதயத்தாராகிய எல்லாரையும், மோசே வரவழைத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, இஸ்ரவேல் புத்திரர் திருப்பணிக்கடுத்த சகல வேலைகளுக்காகவும் கொண்டுவந்த காணிக்கைப் பொருள்களையெல்லாம், மோசேயினிடத்தில் வாங்கிக்கொண்டார்கள். பின்னும் ஜனங்கள் காலைதோறும் தங்களுக்கு இஷ்டமான காணிக்கைகளை அவனிடத்தில் கொண்டுவ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, இஸ்ரவேல் புத்திரர் திருப்பணிக்கடுத்த சகல வேலைகளுக்காகவும் கொண்டுவந்த காணிக்கைப் பொருள்களையெல்லாம், மோசேயினிடத்தில் வாங்கிக்கொண்டார்கள். பின்னும் ஜனங்கள் காலைதோறும் தங்களுக்கு இஷ்டமான காணிக்கைகளை அவனிடத்தில் கொண்டுவ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, இஸ்ரவேல் புத்திரர் திருப்பணிக்கடுத்த சகல வேலைகளுக்காகவும் கொண்டுவந்த காணிக்கைப் பொருள்களையெல்லாம், மோசேயினிடத்தில் வாங்கிக்கொண்டார்கள். பின்னும் ஜனங்கள் காலைதோறும் தங்களுக்கு இஷ்டமான காணிக்கைகளை அவனிடத்தில் கொண்டுவ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ரிசுத்த ஸ்தலத்து வேலைகளைச் செய்கிற விவேகிகள் யாவரும் அவரவர் செய்கிற வேலையின் காரியமாய் வந்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ரிசுத்த ஸ்தலத்து வேலைகளைச் செய்கிற விவேகிகள் யாவரும் அவரவர் செய்கிற வேலையின் காரியமாய் வந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யை நோக்கி: கர்த்தர் செய்யும்படி கற்பித்த வேலைக்கு வேண்டியதற்கு அதிகமான பொருள்களை ஜனங்கள் கொண்டுவருகிறார்கள்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யை நோக்கி: கர்த்தர் செய்யும்படி கற்பித்த வேலைக்கு வேண்டியதற்கு அதிகமான பொருள்களை ஜனங்கள் கொண்டுவருகிறார்கள் என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ாசஸ்தலத்தின் மறுபக்கமாகிய வடபுறத்தில் இருபது பலகைகளையும், அவைகளுக்கு நாற்பது வெள்ளிப் பாதங்களையும் செய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 இனி புருஷர்களாவது ஸ்திரீகளாவது பரிசுத்த ஸ்தலத்துக்கென்று காணிக்கையாக ஒரு வேலையும் செய்யவேண்டாம் என்று பாளயம் எங்கும் கூறும்படி கட்டளையிட்டான்; இவ்விதமாய் ஜனங்கள் கொண்டுவருகிறது நிறுத்தப்பட்ட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 இனி புருஷர்களாவது ஸ்திரீகளாவது பரிசுத்த ஸ்தலத்துக்கென்று காணிக்கையாக ஒரு வேலையும் செய்யவேண்டாம் என்று பாளயம் எங்கும் கூறும்படி கட்டளையிட்டான்; இவ்விதமாய் ஜனங்கள் கொண்டுவருகிறது நிறுத்தப்பட்ட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 இனி புருஷர்களாவது ஸ்திரீகளாவது பரிசுத்த ஸ்தலத்துக்கென்று காணிக்கையாக ஒரு வேலையும் செய்யவேண்டாம் என்று பாளயம் எங்கும் கூறும்படி கட்டளையிட்டான்; இவ்விதமாய் ஜனங்கள் கொண்டுவருகிறது நிறுத்தப்பட்ட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ெய்யவேண்டிய எல்லா வேலைகளுக்கும் போதுமான பொருள்கள் இருந்ததுமல்லாமல் அதிகமாயும் இருந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ேலைசெய்கிறவர்களாகிய ஞான இருதயமுள்ள யாவரும் வாசஸ்தலத்தை உண்டாக்கினார்கள் அதற்குத் திரித்த மெல்லிய பஞ்சுநூலாலும் இளநீலநூலாலும் இரத்தாம்பரநூலாலும் சிவப்புநூலாலும், விநோத நெசவுவேலையாகிய கேருபீன்களுள்ள பத்து மூடுதிரைகளைப் பண்ணி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ேலைசெய்கிறவர்களாகிய ஞான இருதயமுள்ள யாவரும் வாசஸ்தலத்தை உண்டாக்கினார்கள் அதற்குத் திரித்த மெல்லிய பஞ்சுநூலாலும் இளநீலநூலாலும் இரத்தாம்பரநூலாலும் சிவப்புநூலாலும், விநோத நெசவுவேலையாகிய கேருபீன்களுள்ள பத்து மூடுதிரைகளைப் பண்ணி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ேலைசெய்கிறவர்களாகிய ஞான இருதயமுள்ள யாவரும் வாசஸ்தலத்தை உண்டாக்கினார்கள் அதற்குத் திரித்த மெல்லிய பஞ்சுநூலாலும் இளநீலநூலாலும் இரத்தாம்பரநூலாலும் சிவப்புநூலாலும், விநோத நெசவுவேலையாகிய கேருபீன்களுள்ள பத்து மூடுதிரைகளைப் பண்ணி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வ்வொரு மூடுதிரை இருபத்தெட்டு முழ நீளமும் நாலு முழ அகலமுமாயிருந்தது; மூடுதிரைகளெல்லாம் ஒரே அளவாயிருந்த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வ்வொரு மூடுதிரை இருபத்தெட்டு முழ நீளமும் நாலு முழ அகலமுமாயிருந்தது; மூடுதிரைகளெல்லாம் ஒரே அளவாயிருந்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ஐந்து மூடுதிரைகளை ஒன்றோடொன்று இணைத்து, மற்ற ஐந்து மூடுதிரைகளையும் ஒன்றோடொன்று இணை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ாசஸ்தலத்தின் மறுபக்கமாகிய வடபுறத்தில் இருபது பலகைகளையும், அவைகளுக்கு நாற்பது வெள்ளிப் பாதங்களையும் செய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ஐந்து மூடுதிரைகளை ஒன்றோடொன்று இணைத்து, மற்ற ஐந்து மூடுதிரைகளையும் ஒன்றோடொன்று இணைத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ணைக்கப்பட்ட ஒரு மூடுதிரையின் ஓரத்தில் இளநீலநூலால் ஐம்பது காதுகளை உண்டுபண்ணி, அப்படியே இணைக்கப்பட்ட மற்ற மூடுதிரையின் ஓரத்திலும் உண்டுபண்ணின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ணைக்கப்பட்ட ஒரு மூடுதிரையின் ஓரத்தில் இளநீலநூலால் ஐம்பது காதுகளை உண்டுபண்ணி, அப்படியே இணைக்கப்பட்ட மற்ற மூடுதிரையின் ஓரத்திலும் உண்டுபண்ணின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துகள் ஒன்றோடொன்று இணைக்கப்பட்டவைகளாயிருந்த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துகள் ஒன்றோடொன்று இணைக்கப்பட்டவைகளாயிருந்த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ஐம்பது பொன் கொக்கிகளையும் பண்ணி, அந்தக் கொக்கிகளால் மூடுதிரைகளை ஒன்றோடொன்று இணைத்துவிட்டான். இவ்விதமாக ஒரே வாசஸ்தலமாயிற்ற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ஐம்பது பொன் கொக்கிகளையும் பண்ணி, அந்தக் கொக்கிகளால் மூடுதிரைகளை ஒன்றோடொன்று இணைத்துவிட்டான். இவ்விதமாக ஒரே வாசஸ்தலமாயிற்ற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ாசஸ்தலத்தின்மேல் கூடாரமாகப் போடும்படி ஆட்டுமயிரினால் நெய்த பதினொரு மூடுதிரைகளையும் பண்ணின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ாசஸ்தலத்தின்மேல் கூடாரமாகப் போடும்படி ஆட்டுமயிரினால் நெய்த பதினொரு மூடுதிரைகளையும் பண்ணின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வ்வொரு மூடுதிரை முப்பது முழ நீளமும் நாலு முழ அகலமுமாயிருந்தது. பதினொரு மூடுதிரைகளும் ஒரே அளவாயி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ஒரு பலகையின்கீழ் இரண்டு பாதங்களும், மற்றப் பலகையின்கீழ் இரண்டு பாதங்களும் செய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வ்வொரு மூடுதிரை முப்பது முழ நீளமும் நாலு முழ அகலமுமாயிருந்தது. பதினொரு மூடுதிரைகளும் ஒரே அளவாயிருந்த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ஐந்து மூடுதிரைகளை ஒன்றாகவும், மற்ற ஆறு மூடுதிரைகளை ஒன்றாகவும் இணைத்து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ணைக்கப்பட்ட ஒரு மூடுதிரையின் ஓரத்தில் ஐம்பது காதுகளையும், இணைக்கப்பட்ட மற்ற மூடுதிரையின் ஓரத்தில் ஐம்பது காதுகளையும் உண்டாக்கி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ணைக்கப்பட்ட ஒரு மூடுதிரையின் ஓரத்தில் ஐம்பது காதுகளையும், இணைக்கப்பட்ட மற்ற மூடுதிரையின் ஓரத்தில் ஐம்பது காதுகளையும் உண்டாக்கி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ூடாரத்தை ஒன்றாய் இணைத்துவிட, ஐம்பது வெண்கலக் கொக்கிகளையும் உண்டாக்கின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ிவப்புத்தீர்ந்த ஆட்டுக்கடாத் தோலினால் கூடாரத்துக்கு ஒரு மூடியையும் அதின்மேல் போடத் தகசுத்தோலினால் ஒரு மூடியையும் உண்டு பண்ணின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ிவப்புத்தீர்ந்த ஆட்டுக்கடாத் தோலினால் கூடாரத்துக்கு ஒரு மூடியையும் அதின்மேல் போடத் தகசுத்தோலினால் ஒரு மூடியையும் உண்டு பண்ணின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ாசஸ்தலத்துக்கு நிமிர்ந்துநிற்கும் பலகைகளையும் சீத்திம் மரத்தால் செய்த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வ்வொரு பலகையும் பத்துமுழ நீளமும் ஒன்றரை முழ அகலமுமாயிருந்தத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வ்வொரு பலகைக்கும் ஒன்றுக்கொன்று சமதூரமான இரண்டு கழுந்துகள் இருந்தது; வாசஸ்தலத்தின் பலகைகளுக்கெல்லாம் இப்படியே செய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ஒரு பலகையின்கீழ் இரண்டு பாதங்களும், மற்றப் பலகையின்கீழ் இரண்டு பாதங்களும் செய்த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வ்வொரு பலகைக்கும் ஒன்றுக்கொன்று சமதூரமான இரண்டு கழுந்துகள் இருந்தது; வாசஸ்தலத்தின் பலகைகளுக்கெல்லாம் இப்படியே செய்த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ாசஸ்தலத்திற்காகச் செய்யப்பட்ட பலகைகளில் தெற்கே தென்திசைக்கு இருபது பலகைகளை உண்டாக்கி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ாசஸ்தலத்தின் மேல்புறத்திற்கு ஆறு பலகைகளைய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ாசஸ்தலத்தின் இருபக்கங்களிலுள்ள மூலைகளுக்கு இரண்டு பலகைகளையும் செய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they were coupled beneath, and coupled together at the head thereof, to one ring: thus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d to both of them in both the corn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there were eight boards; and their sockets were sixteen sockets of silver, under every boa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wo socke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he made bars of shittim wood; five for the boards of the one side of the tabernacl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five bars for the boards of the other side of the tabernacle, and five bars for the board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tabernacle for the sides westw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he made the middle bar to shoot through the boards from the one end to the 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he overlaid the boards with gold, and made their rings of gold to be places for the bar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overlaid the bars with go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forty sockets of silver he made under the twenty boards; two sockets under one board for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he made a vail of blue, and purple, and scarlet, and fine twined linen: with cherubims mad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it of cunning wor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he made thereunto four pillars of shittim wood, and overlaid them with gold: their hook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re of gold; and he cast for them four sockets of sil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he made an hanging for the tabernacle door of blue, and purple, and scarlet, and fine twin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nen, of needlework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the five pillars of it with their hooks: and he overlaid their capitals and their fillet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gold: but their five sockets were of bra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wrought Bezaleel and Aholiab, and every wise hearted man, in whom the LORD put wisdom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derstanding to know how to work all manner of work for the service of the sanctuary, according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wo connections, and two sockets under another board for his two connectio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that the LORD had command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Moses called Bezaleel and Aholiab, and every wise hearted man, in whose heart the LORD h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ut wisdom, even every one whose heart stirred him up to come unto the work to do i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y received of Moses all the offering, which the children of Israel had brought fo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k of the service of the sanctuary, to make it likewise. And they brought yet unto him fre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ferings every morn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all the wise men, that wrought all the work of the sanctuary, came every man from his wor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they mad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y spoke unto Moses, saying, The people bring much more than enough for the servic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k, which the LORD commanded to mak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for the other side of the tabernacle, which is toward the north corner, he made twen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Moses gave commandment, and they caused it to be proclaimed throughout the camp, saying, L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ither man nor woman make any more work for the offering of the sanctuary. So the people w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strained from bring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For the stuff they had was sufficient for all the work to make it, and too mu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every wise hearted man among them that wrought the work of the tabernacle made ten curtai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fine twined linen, and blue, and purple, and scarlet: with cherubims of cunning work made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 length of one curtain was twenty and eight cubits, and the breadth of one curtain f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ubits: the curtains were all of one siz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he coupled the five curtains one unto another: and the other five curtains he coupled 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ard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an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e made loops of blue on the edge of one curtain from the selvedge in the coupling: likewi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made in the uttermost side of another curtain, in the coupling of the seco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Fifty loops made he in one curtain, and fifty loops made he in the edge of the curtain which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coupling of the second: the loops held one curtain to an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he made fifty clasps of gold, and coupled the curtains one unto another with the clasps: s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became one tabernac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he made curtains of goats' hair for the tent over the tabernacle: eleven curtains he mad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 length of one curtain was thirty cubits, and four cubits was the breadth of one curtain: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their forty sockets of silver; two sockets under one board, and two sockets under ano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leven curtains were of one siz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he coupled five curtains by themselves, and six curtains by themsel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he made fifty loops upon the uttermost edge of the curtain in the coupling, and fifty loop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de he upon the edge of the curtain which joins the seco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he made fifty clasps of brass to couple the tent together, that it might be 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he made a covering for the tent of rams' skins dyed red, and a covering of badgers' ski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ove tha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he made boards for the tabernacle of shittim wood, standing u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e length of a board was ten cubits, and the breadth of a board one cubit and a ha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One board had two connections, equally distant one from another: thus did he make for all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ards of the tabernac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he made boards for the tabernacle; twenty boards for the south side southwar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for the sides of the tabernacle westward he made six boar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two boards made he for the corners of the tabernacle in the two sid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2026-09-05T21:50:08Z</dcterms:created>
  <dcterms:modified xsi:type="dcterms:W3CDTF">2026-09-05T21:50:08Z</dcterms:modified>
  <dc:title>Exodus : 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