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presProps" Target="presProps.xml"/>
  <Relationship Id="rId35" Type="http://schemas.openxmlformats.org/officeDocument/2006/relationships/viewProps" Target="viewProps.xml"/>
  <Relationship Id="rId3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 தேசத்தின் எல்லா ஜனத்தோடும் ஆசாரியர்களோடும் சொல்லவேண்டியது என்னவென்றால், நீங்கள் இந்த எழுபது வருஷமாக ஐந்தாம் மாதத்திலும் ஏழாம் மாதத்திலும் உபாவாசம்பண்ணி துக்கங்கொண்டாடினபோது நீங்கள் எனக்கென்றுதானா உபவாசம்பண்ணினீ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 தேசத்தின் எல்லா ஜனத்தோடும் ஆசாரியர்களோடும் சொல்லவேண்டியது என்னவென்றால், நீங்கள் இந்த எழுபது வருஷமாக ஐந்தாம் மாதத்திலும் ஏழாம் மாதத்திலும் உபாவாசம்பண்ணி துக்கங்கொண்டாடினபோது நீங்கள் எனக்கென்றுதானா உபவாசம்பண்ணினீ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ீங்கள் புசிக்கிறபோதும் குடிக்கிறபோதும் உங்களுக்கென்றல்லவா புசிக்கிறீர்கள்? உங்களுக்கென்றல்லவா குடிக்கிறீர்கள்?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ீங்கள் புசிக்கிறபோதும் குடிக்கிறபோதும் உங்களுக்கென்றல்லவா புசிக்கிறீர்கள்? உங்களுக்கென்றல்லவா குடிக்கிறீர்கள்?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ருசலேமும் அதைச் சுற்றிலுமிருந்த பட்டணங்களும் குடிநிறைந்து சுகமாயிருந்தகாலத்திலும், தெற்குநாடும் சமபூமியும் குடியேறியிருந்த காலத்திலும் முன்னிருந்த தீர்க்கதரிசிகளைக்கொண்டு கர்த்தர் கூறின வார்த்தைகள் இவைகள் அல்லவோ என்று சொல் என்ற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ருசலேமும் அதைச் சுற்றிலுமிருந்த பட்டணங்களும் குடிநிறைந்து சுகமாயிருந்தகாலத்திலும், தெற்குநாடும் சமபூமியும் குடியேறியிருந்த காலத்திலும் முன்னிருந்த தீர்க்கதரிசிகளைக்கொண்டு கர்த்தர் கூறின வார்த்தைகள் இவைகள் அல்லவோ என்று சொல் என்ற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ருசலேமும் அதைச் சுற்றிலுமிருந்த பட்டணங்களும் குடிநிறைந்து சுகமாயிருந்தகாலத்திலும், தெற்குநாடும் சமபூமியும் குடியேறியிருந்த காலத்திலும் முன்னிருந்த தீர்க்கதரிசிகளைக்கொண்டு கர்த்தர் கூறின வார்த்தைகள் இவைகள் அல்லவோ என்று சொல் என்றா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ின்பு கர்த்தருடைய வார்த்தை சகரியாவுக்கு உண்டாகி, அவர்: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சேனைகளின் கர்த்தர் உரைக்கிறது என்னவென்றால், நீங்கள் உண்மையாய் நியாயந்தீர்த்து, அவனவன் தன்தன் சகோதரனுக்குத் தயவும் இரக்கமும் செய்து,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சேனைகளின் கர்த்தர் உரைக்கிறது என்னவென்றால், நீங்கள் உண்மையாய் நியாயந்தீர்த்து, அவனவன் தன்தன் சகோதரனுக்குத் தயவும் இரக்கமும் செய்து,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ரியு ராஜா அரசாண்ட நாலாம் வருஷம், கிஸ்லே என்னும் ஒன்பதாம் மாதம், நாலாந்தேதியிலே, சகரியாவுக்குக் கர்த்தருடைய வார்த்தை உண்டாயிற்ற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விதவையையும் திக்கற்ற பிள்ளையையும் பரதேசியையும் சிறுமையானவனையும் ஒடுக்காமலும், உங்களில் ஒருவனும் தன் சகோதரனுக்கு விரோதமாய்த் தன் இருதயத்தில் தீங்கு நினையாமலும் இருங்கள் என்ற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விதவையையும் திக்கற்ற பிள்ளையையும் பரதேசியையும் சிறுமையானவனையும் ஒடுக்காமலும், உங்களில் ஒருவனும் தன் சகோதரனுக்கு விரோதமாய்த் தன் இருதயத்தில் தீங்கு நினையாமலும் இருங்கள் என்ற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ர்களோ கவனிக்க மனதில்லாமல் தங்கள் தோளை முரட்டுத்தனமாய் விலக்கி, கேளாதபடிக்குத் தங்கள்செவிகளை அடைத்துக்கொண்ட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ர்களோ கவனிக்க மனதில்லாமல் தங்கள் தோளை முரட்டுத்தனமாய் விலக்கி, கேளாதபடிக்குத் தங்கள்செவிகளை அடைத்துக்கொண்ட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வேதத்தையும் சேனைகளின் கர்த்தர் தம்முடைய ஆவியின் மூலமாய் முந்தின தீர்க்கதரிசிகளைக்கொண்டு சொல்லியனுப்பின வார்த்தைகளையும் கேளாதபடிக்குத் தங்கள் இருதயத்தை வைராக்கியமாக்கினார்கள்; ஆகையால் மகா கடுங்கோபம் சேனைகளின் கர்த்தரிடத்திலிருந்து உண்டாயிற்று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வேதத்தையும் சேனைகளின் கர்த்தர் தம்முடைய ஆவியின் மூலமாய் முந்தின தீர்க்கதரிசிகளைக்கொண்டு சொல்லியனுப்பின வார்த்தைகளையும் கேளாதபடிக்குத் தங்கள் இருதயத்தை வைராக்கியமாக்கினார்கள்; ஆகையால் மகா கடுங்கோபம் சேனைகளின் கர்த்தரிடத்திலிருந்து உண்டாயிற்று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வேதத்தையும் சேனைகளின் கர்த்தர் தம்முடைய ஆவியின் மூலமாய் முந்தின தீர்க்கதரிசிகளைக்கொண்டு சொல்லியனுப்பின வார்த்தைகளையும் கேளாதபடிக்குத் தங்கள் இருதயத்தை வைராக்கியமாக்கினார்கள்; ஆகையால் மகா கடுங்கோபம் சேனைகளின் கர்த்தரிடத்திலிருந்து உண்டாயிற்று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ஆதலால் நான் கூப்பிட்டபோது, அவர்கள் எப்படி கேளாமற்போனார்களோ அப்படியே அவர்கள் கூப்பிட்டபோது நானும் கேளாமலிருந்தேனென்று சேனைகளின் கர்த்தர் சொல்லுகிறா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ஆதலால் நான் கூப்பிட்டபோது, அவர்கள் எப்படி கேளாமற்போனார்களோ அப்படியே அவர்கள் கூப்பிட்டபோது நானும் கேளாமலிருந்தேனென்று சேனைகளின் கர்த்தர் சொல்லுகிறார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கள் அறியாத புறஜாதிகளுக்குள்ளே அவர்களைப் பறக்கடித்தேன்; அதினால் அவர்கள் பின்வைத்துப்போன தேசம் போக்குவரத்தில்லாமல் பாழாய்ப்போயிற்று; அவர்களின் இன்பமான தேசத்தைப் பாழாய்ப்போகப் பண்ணினார்கள் என்ற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ரியு ராஜா அரசாண்ட நாலாம் வருஷம், கிஸ்லே என்னும் ஒன்பதாம் மாதம், நாலாந்தேதியிலே, சகரியாவுக்குக் கர்த்தருடைய வார்த்தை உண்டாயிற்று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கள் அறியாத புறஜாதிகளுக்குள்ளே அவர்களைப் பறக்கடித்தேன்; அதினால் அவர்கள் பின்வைத்துப்போன தேசம் போக்குவரத்தில்லாமல் பாழாய்ப்போயிற்று; அவர்களின் இன்பமான தேசத்தைப் பாழாய்ப்போகப் பண்ணினார்கள் என்றா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கள் அறியாத புறஜாதிகளுக்குள்ளே அவர்களைப் பறக்கடித்தேன்; அதினால் அவர்கள் பின்வைத்துப்போன தேசம் போக்குவரத்தில்லாமல் பாழாய்ப்போயிற்று; அவர்களின் இன்பமான தேசத்தைப் பாழாய்ப்போகப் பண்ணினார்கள் என்ற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ருடைய சமுகத்தில் விண்ணப்பம்பண்ணவும்,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ருடைய சமுகத்தில் விண்ணப்பம்பண்ணவும்,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ாங்கள் இத்தனை வருஷம்வரையிலே செய்ததுபோல ஐந்தாம் மாதத்திலே அழுது ஒடுக்கத்திலிருக்கவேண்டுமோ என்று சேனைகளுடைய கர்த்தரின் ஆலயத்திலிருக்கும் ஆசாரியரிடத்திலும் தீர்க்கதரிசிகளிடத்திலும் கேட்கவும், சரேத்சேரும் ரெகெம்மெலேகும் அவனுடைய மனுஷரும் தேவனுடைய ஆலயத்துக்கு அனுப்பப்பட்ட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ாங்கள் இத்தனை வருஷம்வரையிலே செய்ததுபோல ஐந்தாம் மாதத்திலே அழுது ஒடுக்கத்திலிருக்கவேண்டுமோ என்று சேனைகளுடைய கர்த்தரின் ஆலயத்திலிருக்கும் ஆசாரியரிடத்திலும் தீர்க்கதரிசிகளிடத்திலும் கேட்கவும், சரேத்சேரும் ரெகெம்மெலேகும் அவனுடைய மனுஷரும் தேவனுடைய ஆலயத்துக்கு அனுப்பப்பட்ட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சேனைகளுடைய கர்த்தரின் வார்த்தை எனக்கு உண்டாகி, அவர்: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 தேசத்தின் எல்லா ஜனத்தோடும் ஆசாரியர்களோடும் சொல்லவேண்டியது என்னவென்றால், நீங்கள் இந்த எழுபது வருஷமாக ஐந்தாம் மாதத்திலும் ஏழாம் மாதத்திலும் உபாவாசம்பண்ணி துக்கங்கொண்டாடினபோது நீங்கள் எனக்கென்றுதானா உபவாசம்பண்ணினீ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1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ourned in the fifth and seventh month, even those seventy years, did all of you at all fast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e, even to m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when all of you did eat, and when all of you did drink, did not all of you eat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selves, and drink for yourselv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Should all of you not hear the words which the LORD has cried by the former prophets, wh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rusalem was inhabited and in prosperity, and the cities thereof round about her, when m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habited the south and the plai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the word of the LORD came unto Zechariah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us speaks the LORD of hosts, saying, Execute true judgment, and show mercy and compass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very man to his brothe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it came to pass in the fourth year of king Darius, that the word of the LORD came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oppress not the widow, nor the fatherless, the stranger, nor the poor; and let none of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magine evil against his brother in your hear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7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But they refused to hearken, and pulled away the shoulder, and stopped their ears, that 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7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ould not he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7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Yea, they made their hearts as an adamant stone, lest they should hear the law, and the word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7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ich the LORD of hosts has sent in his spirit by the former prophets: therefore came a great wra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7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rom the LORD of hos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7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herefore it has come to pass, that as he cried, and they would not hear; so they cried, and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7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ould not hear, says the LORD of host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7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But I scattered them with a whirlwind among all the nations whom they knew not. Thus the l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Zechariah in the fourth day of the ninth month, even in Chisleu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7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s desolate after them, that no man passed through nor returned: for they laid the pleasant l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7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solat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When they had sent unto the house of God Sherezer and Regemmelech, and their men, to pray befo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OR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to speak unto the priests which were in the house of the LORD of hosts, and to the prophet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ying, Should I weep in the fifth month, separating myself, as I have done these so many year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hen came the word of the LORD of hosts unto me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Speak unto all the people of the land, and to the priests, saying, When all of you fasted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2026-07-18T18:05:14Z</dcterms:created>
  <dcterms:modified xsi:type="dcterms:W3CDTF">2026-07-18T18:05:14Z</dcterms:modified>
  <dc:title>சகரியா : 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