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 நாடுவோம்  ஆதிமெய்  அன்பு 
ஆண்டவர் நம்மேல் வைத்த மெய் அன்பு 
தேவ ரகசியங்களை அறியும் 
தீர்க்கதரிசியாய் இருந்தால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ல பல பாஷைகள் பேசும்
மலை பெயர்க்கும் மா விசுவாசம்
சகல ஞான அறிவும் சிறிது
சகோதர அன்பே பெரி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ன் பொருள் ஈந்தளித்தாலும்
தன் சரீரம் சுடக் கொடுத்தாலும்
தான தர்மம் யாவும் சிறிது
தமையனின் அன்பே பெரி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ந்தம் சகல தயவுள்ளது
தாங்கும் தேவ தயவு பெற்றது
புகழ் இறுமாப்பு பொறாமை
பகை  நியாய பாவம் செய்யா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ன்பில்லாதார் தேவனை அறியார்
தேவன் அன்பாக இருக்கிறார்
அன்பில் ஏதும் பயமே இல்லை 
அன்பு என்றும் ஒழிவதும் இல்ல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ிசுவாசம் நம்பிக்கை அன்பு
இம்மூன்றும் நிலைத்திருக்கிறது
இவைகளில் அன்பே பெரிது
இதை உலகில் காண்பதும் அரி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2026-07-31T20:05:44Z</dcterms:created>
  <dcterms:modified xsi:type="dcterms:W3CDTF">2026-07-31T20:05:44Z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