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த்தவன் சாக்குமுதல் இளையவன் சாக்குமட்டும் அவன் சோதிக்கும்போது, அந்தப் பாத்திரம் பென்யமீனுடைய சாக்கிலே கண்டுபிடிக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த்தவன் சாக்குமுதல் இளையவன் சாக்குமட்டும் அவன் சோதிக்கும்போது, அந்தப் பாத்திரம் பென்யமீனுடைய சாக்கிலே கண்டுபிடிக்கப்ப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ங்கள் வஸ்திரங்களைக் கிழித்துக்கொண்டு, அவனவன் கழுதையின்மேல் பொதியை ஏற்றிக்கொண்டு, பட்டணத்திற்குத் திரும்ப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ங்கள் வஸ்திரங்களைக் கிழித்துக்கொண்டு, அவனவன் கழுதையின்மேல் பொதியை ஏற்றிக்கொண்டு, பட்டணத்திற்குத் திரும்ப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ூதாவும் அவன் சகோதரரும் யோசேப்பின் வீட்டுக்குப் போனார்கள். யோசேப்பு அதுவரைக்கும் அங்கே இருந்தான்; அவனுக்கு முன்பாகத் தரையிலே விழ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ூதாவும் அவன் சகோதரரும் யோசேப்பின் வீட்டுக்குப் போனார்கள். யோசேப்பு அதுவரைக்கும் அங்கே இருந்தான்; அவனுக்கு முன்பாகத் தரையிலே விழ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ேப்பு அவர்களை நோக்கி: நீங்கள் என்ன காரியம் செய்தீர்கள்? என்னைப்போலொத்த மனிதனுக்கு ஞானதிருஷ்டியினால் காரியம் தெரியவரும் என்று அறியாமற்போனீர்களா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ேப்பு அவர்களை நோக்கி: நீங்கள் என்ன காரியம் செய்தீர்கள்? என்னைப்போலொத்த மனிதனுக்கு ஞானதிருஷ்டியினால் காரியம் தெரியவரும் என்று அறியாமற்போனீர்களா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ூதா: என் ஆண்டவனாகிய உம்மிடத்தில் நாங்கள் என்ன சொல்லுவோம்? என்னத்தைப் பேசுவோம்? எதினாலே எங்கள் நீதியை விளங்கப்பண்ணுவோம்? உம்முடைய அடியாரின் அக்கிரமத்தை தேவன் விளங்கப்பண்ணினார்; பாத்திரத்தை வைத்திருக்கிறவனும் நாங்களும் என் ஆண்டவனுக்கு அடிமைகள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ூதா: என் ஆண்டவனாகிய உம்மிடத்தில் நாங்கள் என்ன சொல்லுவோம்? என்னத்தைப் பேசுவோம்? எதினாலே எங்கள் நீதியை விளங்கப்பண்ணுவோம்? உம்முடைய அடியாரின் அக்கிரமத்தை தேவன் விளங்கப்பண்ணினார்; பாத்திரத்தை வைத்திருக்கிறவனும் நாங்களும் என் ஆண்டவனுக்கு அடிமைகள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: எங்கள் ஆண்டவன் இப்படிப்பட்ட வார்த்தைகளைச் சொல்லுகிறது என்ன? இப்படிப்பட்ட காரியத்துக்கும் உம்முடைய அடியாராகிய எங்களுக்கும் வெகுதூர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யூதா: என் ஆண்டவனாகிய உம்மிடத்தில் நாங்கள் என்ன சொல்லுவோம்? என்னத்தைப் பேசுவோம்? எதினாலே எங்கள் நீதியை விளங்கப்பண்ணுவோம்? உம்முடைய அடியாரின் அக்கிரமத்தை தேவன் விளங்கப்பண்ணினார்; பாத்திரத்தை வைத்திருக்கிறவனும் நாங்களும் என் ஆண்டவனுக்கு அடிமைகள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அப்படிப்பட்ட செய்கை எனக்குத் தூரமாயிருப்பதாக; எவன் வசத்தில் பாத்திரம் கண்டுபிடிக்கப் பட்டதோ, அவனே எனக்கு அடிமையாயிருப்பான்; நீங்களோ சமாதானத்தோடே உங்கள் தகப்பனிடத்துக்குப் போங்கள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அப்படிப்பட்ட செய்கை எனக்குத் தூரமாயிருப்பதாக; எவன் வசத்தில் பாத்திரம் கண்டுபிடிக்கப் பட்டதோ, அவனே எனக்கு அடிமையாயிருப்பான்; நீங்களோ சமாதானத்தோடே உங்கள் தகப்பனிடத்துக்குப் போங்கள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ா அவனண்டையிலே சேர்ந்து: ஆ, என் ஆண்டவனே, உமது அடியேன் உம்முடைய செவிகள் கேட்க ஒரு வார்த்தை சொல்லுகிறேன் கேட்பீராக; அடியேன்மேல் உமது கோபம் மூளாதிருப்பதாக; நீர் பார்வோனுக்கு ஒப்பாயிருக்கிறீ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ா அவனண்டையிலே சேர்ந்து: ஆ, என் ஆண்டவனே, உமது அடியேன் உம்முடைய செவிகள் கேட்க ஒரு வார்த்தை சொல்லுகிறேன் கேட்பீராக; அடியேன்மேல் உமது கோபம் மூளாதிருப்பதாக; நீர் பார்வோனுக்கு ஒப்பாயிருக்கிறீ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ங்களுக்குத் தகப்பனாவது சகோதரனாவது உண்டா என்று என் ஆண்டவன் உம்முடைய அடியாரிடத்தில் கேட்டீ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நாங்கள்: எங்களுக்கு முதிர்வயதுள்ள தகப்பனாரும், அவருக்கு முதிர்வயதிலே பிறந்த ஒரு இளைஞனும் உண்டு என்றும், அவனுடைய தமையன் இறந்துபோனான் என்றும், அவன் ஒருவன்மாத்திரமே அவனைப் பெற்ற தாயாருக்கு இருப்பதினால் தகப்பனார் அவன்மேல் பட்சமாயிருக்கிறார் என்றும் என் ஆண்டவனுக்குச் சொன்ன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நாங்கள்: எங்களுக்கு முதிர்வயதுள்ள தகப்பனாரும், அவருக்கு முதிர்வயதிலே பிறந்த ஒரு இளைஞனும் உண்டு என்றும், அவனுடைய தமையன் இறந்துபோனான் என்றும், அவன் ஒருவன்மாத்திரமே அவனைப் பெற்ற தாயாருக்கு இருப்பதினால் தகப்பனார் அவன்மேல் பட்சமாயிருக்கிறார் என்றும் என் ஆண்டவனுக்குச் சொன்ன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நாங்கள்: எங்களுக்கு முதிர்வயதுள்ள தகப்பனாரும், அவருக்கு முதிர்வயதிலே பிறந்த ஒரு இளைஞனும் உண்டு என்றும், அவனுடைய தமையன் இறந்துபோனான் என்றும், அவன் ஒருவன்மாத்திரமே அவனைப் பெற்ற தாயாருக்கு இருப்பதினால் தகப்பனார் அவன்மேல் பட்சமாயிருக்கிறார் என்றும் என் ஆண்டவனுக்குச் சொன்ன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நீர்: அவனை என்னிடத்துக்குக் கொண்டுவாருங்கள்; என் கண்களினால் அவனைப் பார்க்கவேண்டும் என்று உமது அடியாருக்குச் சொன்ன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் சாக்குகளின் வாயிலே நாங்கள் கண்ட பணத்தைக் கானான்தேசத்திலிருந்து திரும்ப உம்மிடத்தில் கொண்டுவந்தோமே; நாங்கள் உம்முடைய எஜமானின் வீட்டிலிருந்து வெள்ளியையாகிலும் பொன்னையாகிலும் திருடிக்கொண்டு போவோமோ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ங்கள் ஆண்டவனை நோக்கி: அந்த இளைஞன் தன் தகப்பனைவிட்டுப் பிரியக் கூடாது, பிரிந்தால் அவர் இறந்துபோவார் என்று சொன்ன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ங்கள் ஆண்டவனை நோக்கி: அந்த இளைஞன் தன் தகப்பனைவிட்டுப் பிரியக் கூடாது, பிரிந்தால் அவர் இறந்துபோவார் என்று சொன்ன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நீர்: உங்கள் இளைய சகோதரனைக் கொண்டுவராவிட்டால், நீங்கள் இனி என் முகத்தைக் காண்பதில்லை என்று உமது அடியாருக்குச் சொன்ன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ங்கள் உமது அடியானாகிய என் தகப்பனாரிடத்துக்குப் போனபோது, என் ஆண்டவனுடைய வார்த்தைகளை அவருக்கு அறிவித்த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ங்கள் தகப்பனார் எங்களை நோக்கி: நீங்கள் திரும்பப்போய், நமக்குக் கொஞ்சம் தானியம் கொள்ளுங்கள் என்று சொன்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: நாங்கள் போகக் கூடாது; எங்கள் இளைய சகோதரன் எங்களோடே வந்தால் போவோம்; எங்கள் இளைய சகோதரன் எங்களோடே வராவிட்டால், நாங்கள் அந்தப் புருஷனுடைய முகத்தைக் காணக் கூடாது என்ற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: நாங்கள் போகக் கூடாது; எங்கள் இளைய சகோதரன் எங்களோடே வந்தால் போவோம்; எங்கள் இளைய சகோதரன் எங்களோடே வராவிட்டால், நாங்கள் அந்தப் புருஷனுடைய முகத்தைக் காணக் கூடாது என்ற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உம்முடைய அடியானாகிய என் தகப்பனார்: என் மனைவி எனக்கு இரண்டு பிள்ளைகளைப் பெற்றாள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் என்னிடத்திலிருந்து போய்விட்டான், அவன் பீறுண்டுபோயிருப்பான் என்றிருந்தேன், இதுவரைக்கும் அவனைக் காணாதிருக்கிறேன், இதெல்லாம் நீங்கள் அறிந்திருக்கிற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இவனையும் என்னைவிட்டுப் பிரித்து அழைத்துப்போகுமிடத்தில் இவனுக்கு மோசம் நேரிட்டால், என் நரைமயிரை வியாகுலத்தோடே பாதாளத்தில் இறங்கப்பண்ணுவீர்கள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ங்கள் சாக்குகளின் வாயிலே நாங்கள் கண்ட பணத்தைக் கானான்தேசத்திலிருந்து திரும்ப உம்மிடத்தில் கொண்டுவந்தோமே; நாங்கள் உம்முடைய எஜமானின் வீட்டிலிருந்து வெள்ளியையாகிலும் பொன்னையாகிலும் திருடிக்கொண்டு போவோமோ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இளையவனை விட்டு, நான் என் தகப்பனாகிய உமது அடியானிடத்துக்குப் போனால், அவருடைய ஜீவன் இவனுடைய ஜீவனோடே ஒன்றாய் இணைக்கப்பட்டிருக்கிறபடியினா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இளையவனை விட்டு, நான் என் தகப்பனாகிய உமது அடியானிடத்துக்குப் போனால், அவருடைய ஜீவன் இவனுடைய ஜீவனோடே ஒன்றாய் இணைக்கப்பட்டிருக்கிறபடியினால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இளையவன் வரவில்லை என்று அறிந்தமாத்திரத்தில் இறந்துபோவார்; இப்படி உமது அடியாராகிய நாங்கள் உமது அடியானாகிய எங்கள் தகப்பனுடைய நரைமயிரை வியாகுலத்துடனே பாதாளத்தில் இறங்கப் பண்ணுவ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 இளையவன் வரவில்லை என்று அறிந்தமாத்திரத்தில் இறந்துபோவார்; இப்படி உமது அடியாராகிய நாங்கள் உமது அடியானாகிய எங்கள் தகப்பனுடைய நரைமயிரை வியாகுலத்துடனே பாதாளத்தில் இறங்கப் பண்ணுவ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ளையவனுக்காக உமது அடியானாகிய நான் என் தகப்பனுக்கு உத்தரவாதி; அன்றியும், நான் இவனை உம்மிடத்துக்குக் கொண்டுவராவிட்டால், நான் எந்நாளும் உமக்கு முன்பாகக் குற்றவாளியாயிருப்பேன் என்று அவருக்குச் சொல்லியிருக்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இளையவனுக்காக உமது அடியானாகிய நான் என் தகப்பனுக்கு உத்தரவாதி; அன்றியும், நான் இவனை உம்மிடத்துக்குக் கொண்டுவராவிட்டால், நான் எந்நாளும் உமக்கு முன்பாகக் குற்றவாளியாயிருப்பேன் என்று அவருக்குச் சொல்லியிருக்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யிருக்க, இளையவன் தன் சகோதரரோடேகூடப் போகவிடும்படி மன்றாடுகிறேன்; உம்முடைய அடியானாகிய நான் இளையவனுக்குப் பதிலாக இங்கே என் ஆண்டவனுக்கு அடிமையாயிருக்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ப்படியிருக்க, இளையவன் தன் சகோதரரோடேகூடப் போகவிடும்படி மன்றாடுகிறேன்; உம்முடைய அடியானாகிய நான் இளையவனுக்குப் பதிலாக இங்கே என் ஆண்டவனுக்கு அடிமையாயிருக்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ளையவனை விட்டு, எப்படி என் தகப்பனிடத்துக்குப் போவேன்? போனால் என் தகப்பனுக்கு நேரிடும் தீங்கை நான் எப்படிக் காண்ப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ன் தன் வீட்டு விசாரணைக்காரனை நோக்கி: நீ இந்த மனிதருடைய சாக்குகளை அவர்கள் ஏற்றிக்கொண்டுபோகத்தக்க பாரமாய்த் தானியத்தினாலே நிரப்பி, அவனவன் பணத்தை அவனவன் சாக்கின் வாயிலே போ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அடியாருக்குள்ளே அது எவனிடத்தில் காணப்படுமோ அவன் கொலையுண்ணக்கடவன்; நாங்களும் எங்கள் ஆண்டவனுக்கு அடிமைகளாவோம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ன் தன் வீட்டு விசாரணைக்காரனை நோக்கி: நீ இந்த மனிதருடைய சாக்குகளை அவர்கள் ஏற்றிக்கொண்டுபோகத்தக்க பாரமாய்த் தானியத்தினாலே நிரப்பி, அவனவன் பணத்தை அவனவன் சாக்கின் வாயிலே போட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ையவனுடைய சாக்கின் வாயிலே வெள்ளிப்பாத்திரமாகிய என் பானபாத்திரத்தையும் தானியத்துக்கு அவன் கொடுத்த பணத்தையும் போடு என்று கட்டளையிட்டான்; யோசேப்பு சொன்னபடியே அவன் செய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ளையவனுடைய சாக்கின் வாயிலே வெள்ளிப்பாத்திரமாகிய என் பானபாத்திரத்தையும் தானியத்துக்கு அவன் கொடுத்த பணத்தையும் போடு என்று கட்டளையிட்டான்; யோசேப்பு சொன்னபடியே அவன் செய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காலையிலே அந்த மனிதர்கள் தங்கள் கழுதைகளை ஓட்டிக்கொண்டு போகும்படி அனுப்பிவிடப்ப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த்தை விட்டுப் புறப்பட்டு, வெகுதூரம் போவதற்கு முன்னே, யோசேப்பு தன் வீட்டு விசாரணைக்காரனை நோக்கி: நீ புறப்பட்டுப் போய், அந்த மனிதரைப் பின்தொடர்ந்து, அவர்களைப் பிடித்து: நீங்கள் நன்மைக்குத் தீமை செய்தது என்ன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த்தை விட்டுப் புறப்பட்டு, வெகுதூரம் போவதற்கு முன்னே, யோசேப்பு தன் வீட்டு விசாரணைக்காரனை நோக்கி: நீ புறப்பட்டுப் போய், அந்த மனிதரைப் பின்தொடர்ந்து, அவர்களைப் பிடித்து: நீங்கள் நன்மைக்குத் தீமை செய்தது என்ன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த்தை விட்டுப் புறப்பட்டு, வெகுதூரம் போவதற்கு முன்னே, யோசேப்பு தன் வீட்டு விசாரணைக்காரனை நோக்கி: நீ புறப்பட்டுப் போய், அந்த மனிதரைப் பின்தொடர்ந்து, அவர்களைப் பிடித்து: நீங்கள் நன்மைக்குத் தீமை செய்தது என்ன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என் எஜமான் பானம்பண்ணுகிற பாத்திரம் அல்லவா? அது போனவகை ஞானதிருஷ்டியால் அவருக்குத் தெரியாதா? நீங்கள் செய்தது தகாதகாரியம் என்று அவர்களோடே சொல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த் தொடர்ந்து பிடித்து, தன்னிடத்தில் சொல்லியிருந்த வார்த்தைகளை அவர்களுக்குச் சொன்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அவர்களைத் தொடர்ந்து பிடித்து, தன்னிடத்தில் சொல்லியிருந்த வார்த்தைகளை அவர்களுக்குச் 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அடியாருக்குள்ளே அது எவனிடத்தில் காணப்படுமோ அவன் கொலையுண்ணக்கடவன்; நாங்களும் எங்கள் ஆண்டவனுக்கு அடிமைகளாவோம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ீங்கள் சொன்னபடியே ஆகட்டும்; எவனிடத்தில் அது காணப்படுமோ, அவன் எனக்கு அடிமையாவான்; நீங்கள் குற்றமற்றிருப்பீர்கள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ீங்கள் சொன்னபடியே ஆகட்டும்; எவனிடத்தில் அது காணப்படுமோ, அவன் எனக்கு அடிமையாவான்; நீங்கள் குற்றமற்றிருப்பீர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துரிதமாய் அவனவன் தன்தன் சாக்கைத் தரையிலே இறக்கி, தங்கள் சாக்குகளைத் திறந்து வை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ভৃত্যটি বস্তাগুলি দেখতে লাগল| জ্যেষ্ঠ থেকে শুরু করে কনিষ্ঠের বস্তা খুঁজে দেখলে বিন্যামী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্তায় সেই পেয়ালা খুঁজে পাওয়া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ভাইরা এতে অত্যন্ত দুঃখিত হল| তারা তাদের শোক প্রকাশ করতে জামা ছিঁড়ে ফেলল| নিজেদের বস্তা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ধায চাপিয়ে শহরে ফিরে চ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িহূদা তার ভাইদের নিয়ে য়োষেফের বাড়ী গেল| য়োষেফ তখনও বাড়ীতে ছিলেন| ভাইরা তার সামনে মাট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ে তাকে প্রণাম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়োষেফ তাদের বললেন, “তোমরা কেন এ কাজ করেছ| তোমরা কি জানতে না য়ে আমি গণনা করতে পারি| এ কাজ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ভালো কেউ নে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িহূদা বলল, “মহাশয়, আমাদের বলবার কিছুই নেই| ব্যাখ্যা করারও পথ নেই| আমরা য়ে নির্দোষ তা প্রমা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ও পথ নেই| অন্য কোন অন্যায় কাজের জন্য ঈশ্বর আমাদের বিচারে দোষী করেছেন| সেইজন্য আমরা সবাই এমনক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ভাইরা ভৃত্যটিকে বলল, “রাজ্যপাল কেন এইরকম কথা বলছেন? আমরা সেইরকম কোন কাজ করতেই পার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ন্যামীনও, আপনার দাস হ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ন্তু য়োষেফ বললেন, “আমি তোমাদের সবাইকে দাস করব না| কেবল য়ে পেয়ালা চুরি করেছে সেই আমার দ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 বাকী তোমরা তোমাদের পিতার কাছে শান্তিতে ফিরে যা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যিহূদা য়োষেফের কাছে গিয়ে বললেন, “মহাশয়, দয়া করে আমাকে সব কথা পরিস্কার করে আপনাকে ব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| দয়া করে আমার প্রতি রাগ করবেন না| আমি জানি আপনি ফরৌণের সম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রা আগে যখন এখানে এসেছিলাম তখন আপনি জিজ্ঞেস করেছিলেন, “তোমাদের একজন পিতা আর ভাই আছে কি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রা আপনাকে উত্তর দিয়েছিলাম, ‘আমাদের এক পিতা আছেন, তিনি বৃদ্ধ| আমাদের এক ছোট ভাই রয়েছে|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 তাকে ভালবাসেন কারণ সে তার বৃদ্ধ বয়সের সন্তান| আর সেই ছোট ভাইয়ের নিজের এক ভাই মারা গেছে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মায়ের পুত্রদের মধ্যে একমাত্র সেই বেঁচে আছে এবং তার পিতা তাকে খুব ভালবাস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পর আপনি বললেন, “তবে সেই ভাইকেই আমার কাছে নিয়ে এস| আমি তাকে দেখতে চা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রা আমাদের বস্তায় য়ে টাকা আগের বার পেয়েছিলাম তা ফিরিযে এনেছিলাম| তাহলে নিশ্চয়ই আমরা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র আমরা আপনাকে বললাম, ‘সেই ছোট ভাই পিতাকে ছেড়ে আসতে পারে না| আর পিতা তাকে হারালে শোকেতে মার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ন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আপনি আমাদের বললেন, ‘তোমাদের অবশ্যই সেই ভাইকে আনতে হবে নতুবা আমি শস্য বিক্রি করব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ই আমরা ফিরে গিয়ে আপনি যা বলেছিলেন তা আমাদের পিতাকে জানা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পরে আমাদের পিতা বললেন, ‘যাও, গিয়ে আরও কিছু শস্য কিনে আনো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র আমরা পিতাকে বললাম, ‘আমরা ছোট ভাইকে না নিয়ে য়েতে পারি না| রাজ্যপাল বলেছেন ছোট ভাইকে না দেখ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মাদের কাছে শস্য বিক্রি করবেন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খন আমাদের পিতা বললেন, ‘তোমরা জান আমার স্ত্রী রাহেলের দুটি সন্তান হয়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াদের একজনকে আমি য়েতে দিলে বন্য জন্তু তাকে মেরে ফেলল| সেই থেকে আর কখনও তাকে দেখি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োমরা যদি অন্য জনকেও আমার কাছে থেকে নিয়ে যাও আর তার যদি কিছু ঘটে তাহলে আমি শোকে মারা যাব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িবের বাড়ী থেকে সোনা কি রূপা কিছুই চুরি করতে পারি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খন ভেবে দেখুন ছোট ভাইকে নিয়ে বাড়ী না ফিরলে কি ঘটবে - এই ছোট ভাই পিতার প্রাণের জন্য অত্য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রুত্বপূর্ণ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ছোট ভাইকে আমাদের সঙ্গে না দেখলে আমাদের পিতার মারাই যাবেন আর দোষটা হবে আমাদেরই| তাহলে আমরা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ৃদ্ধ পিতাকে এই দুঃখের কারণে মেরে ফে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এই ছোট ভাইয়ের দায়িত্ব আমিই নিয়েছিলাম| আমি পিতাকে বলেছিলাম, ‘আমি যদি তাকে তোমার কাছে ফিরি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 আনি তবে সারাজীবন আমি অপরাধী হয়ে থাকব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াই এখন আমার এই ভিক্ষা, দয়া করে ছোট ভাইকে তার ভাইদের সঙ্গে ফিরতে দিন| আর আমি এখানে আপনার দ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থাক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ঐ ছোট ভাই না ফিরলে আমি পিতাকে মুখ দেখাতে পারবো না| ভেবে ভয় পাচ্ছি আমার পিতার কি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রপর য়োষেফ তাঁর ভৃত্যদের এক আদেশ দিয়ে বললেন, “ওদের প্রত্যেকের বস্তা বইবার ক্ষমতা অনুসারে শস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ুমি যদি সেই রূপোর পেয়ালা আমাদের কারও বস্তায় খুঁজে পাও তবে তার মৃত্যু হোক| তুমি তাকে তাহ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র্তি করে দাও| আর প্রত্যেকের টাকাও তাদের শস্যের সঙ্গে রেখ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ার ছোট ভাইয়ের বস্তায় তার টাকাটা রেখ এবং তার সঙ্গে আমার বিশেষ রূপোর পেয়ালাটাও রাখ|” ভৃত্য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ষেফের কথা মত কাজ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রের দিন ভোরবেলা ভাইদের গাধায করে দেশে ফেরার জন্য বিদেয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শহর ছেড়ে বেরোলে য়োষেফ তার ভৃত্যকে বললেন, “যাও, ওদের পিছু নাও| ওদের থামিযে বল, ‘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প্রতি কি ভাল ব্যবহার করি নি? তবে তোমরা কেন আমাদের সঙ্গে খারাপ ব্যবহার করলে? কেন তোমর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িবের রূপোর পেয়ালা চুরি কর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র মনিব সেই পেয়ালা থেকে পান করেন এবং গণনার জন্যও ব্যবহার করেন| তোমরা যা করেছ তা অন্যায় কাজ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ভৃত্যটি সেই মত কাজ করল| সে সেখানে পৌঁছে ভাইদের থামালো| য়োষেফ যা বলতে বলেছিলেন, ভৃত্যটি সেই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 ব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 এবং সেক্ষেত্রে আমরাও তোমার দাস হ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ভৃত্যটি বলল, “আমরা তোমাদের কথা মতই কাজ করব| কিন্তু আমি সেই জনকে হত্যা করব না| আমি রূপোর পেয়া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 পেলে সেই জন আমার দাস হবে, অন্যরা য়েতে পা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প্রত্যেক ভাই তাড়াতাড়ি মাটিতে নিজেদের বস্তা খুল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2026-09-07T04:54:11Z</dcterms:created>
  <dcterms:modified xsi:type="dcterms:W3CDTF">2026-09-07T04:54:11Z</dcterms:modified>
  <dc:title>আদিপুস্তক : 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