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ோய்கள் பேய்கள் ஓட்டிடுவார்
நொந்துபோன உள்ளத்தை நேற்றிட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னை துன்பம் நீக்கிடுவார்
சமாதானம் சந்தோஷம் எனக்குத் தர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 கடன் தொல்லை கஷ்டங்கள் நீக்கிடுவார்
கண்ணீர்கள் அனைத்தையும் துடைத்திட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ூட வருவார்
எல்லாவித அற்புதம் செய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 எடுத்த காரியத்தில் வெற்றி பெறுவேன்
எதிரியான சாத்தானை முறியடிப்ப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2026-09-15T14:08:07Z</dcterms:created>
  <dcterms:modified xsi:type="dcterms:W3CDTF">2026-09-15T14:08:07Z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