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 thou in life's fair morning, 
Go in the bloom of youth ; 
And buy, for thine adorning, 
The precious pearl of truth : 
Secure this heavenly treasure, 
And bind it on thine heart, 
And let not earthly pleasure 
E'er cause it to depar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, while the day-star shineth, 
Go, while thy heart is light; 
Go, ere thy strength declineth, 
While every sense is bright : 
Sell all thou hast, and buy it ; 
Tis worth all earthly things — 
Rubies, and gold, and diamonds, 
Sceptres and crowns of king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, ere the clouds of sorrow 
Steal o'er the bloom of youth ; 
Defer not till to-morrow, 
Go now, and buy the truth, — 
Go, seek thy great Creator, 
Learn early to be wise ; 
Go, place upon His altar 
A morning sacrifi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2026-07-30T15:24:39Z</dcterms:created>
  <dcterms:modified xsi:type="dcterms:W3CDTF">2026-07-30T15:24:39Z</dcterms:modified>
  <dc:title>Hymn : 1128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