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presProps" Target="presProps.xml"/>
  <Relationship Id="rId68" Type="http://schemas.openxmlformats.org/officeDocument/2006/relationships/viewProps" Target="viewProps.xml"/>
  <Relationship Id="rId6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ண்டிகை ஆசரிக்கப்படும் இராத்திரியிலே பாடுகிறதுபோலப் பாடுவீர்கள்; கர்த்தருடைய பர்வதமாகிய இஸ்ரவேலின் கன்மலையண்டைக்குப்போக நாகசுரத்தோடே நடந்துவருகிறபோது மகிழுகிறதுபோல மகிழ்வீ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ண்டிகை ஆசரிக்கப்படும் இராத்திரியிலே பாடுகிறதுபோலப் பாடுவீர்கள்; கர்த்தருடைய பர்வதமாகிய இஸ்ரவேலின் கன்மலையண்டைக்குப்போக நாகசுரத்தோடே நடந்துவருகிறபோது மகிழுகிறதுபோல மகிழ்வீ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கர்த்தர் மகத்துவமானவர்; தமது சத்தத்தைக் கேட்கப்பண்ணி, உக்கிர கோபத்தினாலும், பட்சிக்கிற அக்கினிஜுவாலையினாலும், இடி பெருவெள்ளம் கல்மழையினாலும், தமது புயத்தின் வல்லமையைக் காண்பிப்ப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கர்த்தர் மகத்துவமானவர்; தமது சத்தத்தைக் கேட்கப்பண்ணி, உக்கிர கோபத்தினாலும், பட்சிக்கிற அக்கினிஜுவாலையினாலும், இடி பெருவெள்ளம் கல்மழையினாலும், தமது புயத்தின் வல்லமையைக் காண்பிப்ப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பொழுது தண்டாயுதத்தினால் அடித்த அசீரியன் கர்த்தருடைய சத்தத்தினாலே நொறுங்குண்டுபோவ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கர்த்தர் அவன்மேல் சுமத்தும் ஆக்கினைத்தண்டம் செல்லுமிடமெங்கும் மேளங்களும் வீணைகளும் அதினுடன் போகும்; கொடிய யுத்தங்களினால் அவனை எதிர்த்து யுத்தஞ்செய்வ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கர்த்தர் அவன்மேல் சுமத்தும் ஆக்கினைத்தண்டம் செல்லுமிடமெங்கும் மேளங்களும் வீணைகளும் அதினுடன் போகும்; கொடிய யுத்தங்களினால் அவனை எதிர்த்து யுத்தஞ்செய்வ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தோப்பேத் ஏற்கனவே ஏற்படுத்தப்பட்டது; ராஜாவுக்கு அது ஆயத்தப்படுத்தப்பட்டது; அதை ஆழமும் விசாலமுமாக்கினார்; வேகும்படி அக்கினியும் மிகுந்த விறகுமுண்டு; கர்த்தரின் சுவாசம் கந்தகத் தீயைப்போல அதைக் கொளுத்த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தோப்பேத் ஏற்கனவே ஏற்படுத்தப்பட்டது; ராஜாவுக்கு அது ஆயத்தப்படுத்தப்பட்டது; அதை ஆழமும் விசாலமுமாக்கினார்; வேகும்படி அக்கினியும் மிகுந்த விறகுமுண்டு; கர்த்தரின் சுவாசம் கந்தகத் தீயைப்போல அதைக் கொளுத்த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தோப்பேத் ஏற்கனவே ஏற்படுத்தப்பட்டது; ராஜாவுக்கு அது ஆயத்தப்படுத்தப்பட்டது; அதை ஆழமும் விசாலமுமாக்கினார்; வேகும்படி அக்கினியும் மிகுந்த விறகுமுண்டு; கர்த்தரின் சுவாசம் கந்தகத் தீயைப்போல அதைக் கொளுத்த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ோபுரங்கள் விழுகிற மகா சங்காரத்தின் நாளிலே உயரமான சகல மலைகளின்மேலும், உயரமான சகலமேடுகளின்மேலும் ஆறுகளும் வாய்க்கால்களும் உண்டாக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ாவத்தோடே பாவத்தைக் கூட்டும்படி, என்னை அல்லாமல் ஆலோசனைபண்ணி, என் ஆவியை அல்லாமல் தங்களை மூடிக்கொள்ளப் பார்க்கிறவர்களும்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ாவத்தோடே பாவத்தைக் கூட்டும்படி, என்னை அல்லாமல் ஆலோசனைபண்ணி, என் ஆவியை அல்லாமல் தங்களை மூடிக்கொள்ளப் பார்க்கிறவர்களும்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வாக்கைக் கேளாமல் பார்வோனின் பெலத்தினாலே பெலக்கவும், எகிப்தின் நிழலிலே ஒதுங்கவும் வேண்டும் என்று எகிப்துக்குப் போகிறவர்களுமாகிய முரட்டாட்டமுள்ள புத்திரருக்கு ஐயோ! என்று கர்த்தர் சொல்லுகிற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வாக்கைக் கேளாமல் பார்வோனின் பெலத்தினாலே பெலக்கவும், எகிப்தின் நிழலிலே ஒதுங்கவும் வேண்டும் என்று எகிப்துக்குப் போகிறவர்களுமாகிய முரட்டாட்டமுள்ள புத்திரருக்கு ஐயோ! என்று கர்த்தர் சொல்லுகிற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ார்வோனுடைய பெலன் உங்களுக்கு வெட்கமாகவும் எகிப்தினுடைய நிழலொதுக்கு உங்களுக்கு இலச்சையாகவும் இருக்க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பிரபுக்கள் சோவானிலே போய் அவர்கள் ஸ்தானாபதிகள் ஆனேஸ்மட்டும் சேருகிற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னாலும் தங்கள் காயத்துக்கும் பிரயோஜனத்துக்கும் உதவாமல், வெட்கத்துக்கும் நிந்தைக்குமே உதவும் ஜனத்தினாலே யாவரும் வெட்கப்படுவ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னாலும் தங்கள் காயத்துக்கும் பிரயோஜனத்துக்கும் உதவாமல், வெட்கத்துக்கும் நிந்தைக்குமே உதவும் ஜனத்தினாலே யாவரும் வெட்கப்படுவ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ெற்கேபோகிற மிருகஜீவன்களின் பாரம். துஷ்டசிங்கமும், கிழச்சிங்கமும், விரியனும், பறக்கிற கொள்ளிவாய்ச்சர்ப்பமும் வருகிறதும், நெருக்கமும் இடுக்கமும் அடைவிக்கிறதுமான தேசத்துக்கு, அவர்கள் கழுதை மறிகளுடைய முதுகின்மேல் தங்கள் ஆஸ்திகளையும், ஒட்டகங்களுடைய முதுகின்மேல் தங்கள் பொக்கிஷகளையும், தங்களுக்கு உதவாத ஜனத்தண்டைக்கு ஏற்றிக்கொண்டுபோகிற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ெற்கேபோகிற மிருகஜீவன்களின் பாரம். துஷ்டசிங்கமும், கிழச்சிங்கமும், விரியனும், பறக்கிற கொள்ளிவாய்ச்சர்ப்பமும் வருகிறதும், நெருக்கமும் இடுக்கமும் அடைவிக்கிறதுமான தேசத்துக்கு, அவர்கள் கழுதை மறிகளுடைய முதுகின்மேல் தங்கள் ஆஸ்திகளையும், ஒட்டகங்களுடைய முதுகின்மேல் தங்கள் பொக்கிஷகளையும், தங்களுக்கு உதவாத ஜனத்தண்டைக்கு ஏற்றிக்கொண்டுபோகிற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ோபுரங்கள் விழுகிற மகா சங்காரத்தின் நாளிலே உயரமான சகல மலைகளின்மேலும், உயரமான சகலமேடுகளின்மேலும் ஆறுகளும் வாய்க்கால்களும் உண்டாக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ெற்கேபோகிற மிருகஜீவன்களின் பாரம். துஷ்டசிங்கமும், கிழச்சிங்கமும், விரியனும், பறக்கிற கொள்ளிவாய்ச்சர்ப்பமும் வருகிறதும், நெருக்கமும் இடுக்கமும் அடைவிக்கிறதுமான தேசத்துக்கு, அவர்கள் கழுதை மறிகளுடைய முதுகின்மேல் தங்கள் ஆஸ்திகளையும், ஒட்டகங்களுடைய முதுகின்மேல் தங்கள் பொக்கிஷகளையும், தங்களுக்கு உதவாத ஜனத்தண்டைக்கு ஏற்றிக்கொண்டுபோகிற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கிப்தியர் சகாயம்பண்ணுவது வியர்த்தமும் வீணுமாம்; ஆகையால், சும்மாயிருப்பதே அவர்களுக்குப் பெலன் என்று அதற்காகக் கூறுகிறே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கிப்தியர் சகாயம்பண்ணுவது வியர்த்தமும் வீணுமாம்; ஆகையால், சும்மாயிருப்பதே அவர்களுக்குப் பெலன் என்று அதற்காகக் கூறுகிறே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ப்பொழுது நீ போய், இது பிற்காலத்துக்கு என்றென்றைக்கும் இருக்கும்படி, இதை அவர்களுக்கு முன்பாக ஒரு பலகையில் எழுதி, ஒரு புஸ்தகத்தில் வரை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வர்கள் கலகமுள்ள ஜனங்களும், பொய்பேசுகிற பிள்ளைகளும், கர்த்தருடைய வேதத்தைக் கேட்க மனதில்லாத புத்திரருமாயிருக்கிற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வர்கள் தரிசனக்காரரை நோக்கி: தரிசனங் காணவேண்டாம் என்றும், ஞானதிருஷ்டிக்காரரை நோக்கி: யதார்த்தமாய் எங்களுக்குத் தரிசனஞ்சொல்லாமல் எங்களுக்கு இதமான சொற்களை உரைத்து, மாயமானவைகளைத் திருஷ்டியுங்கள் என்றும்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வர்கள் தரிசனக்காரரை நோக்கி: தரிசனங் காணவேண்டாம் என்றும், ஞானதிருஷ்டிக்காரரை நோக்கி: யதார்த்தமாய் எங்களுக்குத் தரிசனஞ்சொல்லாமல் எங்களுக்கு இதமான சொற்களை உரைத்து, மாயமானவைகளைத் திருஷ்டியுங்கள் என்றும்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வர்கள் தரிசனக்காரரை நோக்கி: தரிசனங் காணவேண்டாம் என்றும், ஞானதிருஷ்டிக்காரரை நோக்கி: யதார்த்தமாய் எங்களுக்குத் தரிசனஞ்சொல்லாமல் எங்களுக்கு இதமான சொற்களை உரைத்து, மாயமானவைகளைத் திருஷ்டியுங்கள் என்றும்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ங்கள் வழியை விட்டு, பாதையினின்று விலகி, இஸ்ரவேலின் பரிசுத்தரை எங்கள் முன்பாக இராமல் ஓயப்பண்ணுங்கள் என்றும் சொல்லுகிற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ங்கள் வழியை விட்டு, பாதையினின்று விலகி, இஸ்ரவேலின் பரிசுத்தரை எங்கள் முன்பாக இராமல் ஓயப்பண்ணுங்கள் என்றும் சொல்லுகிற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ர்த்தர் தமது ஜனத்தின் முறிவைக் கட்டி, அதின் அடிக்காயத்தைக் குணமாக்கும் நாளிலே, சந்திரனுடைய வெளிச்சம் சூரியனுடைய வெளிச்சத்தைப்போலவும், சூரியனுடைய வெளிச்சம் ஏழத்தனையாய் ஏழு பகலின் வெளிச்சத்தைப்போலவும் இருக்கும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ங்கள் இந்த வார்த்தையை வெறுத்து, இடுக்கமும் தாறுமாறும் செய்கிறதை நம்பி, அதைச் சார்ந்துகொள்ளுகிறபடியால்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ந்த அக்கிரமம் உங்களுக்கு உயர்த்த சுவரில் விழப் பிதுங்கிநிற்கிறதும், திடீரென்று சடிதியாய் இடியப் போகிறதுமான வெடிப்பைப்போல இருக்கும் என்று இஸ்ரவேலின் பரிசுத்தர் சொல்லுகிறா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ந்த அக்கிரமம் உங்களுக்கு உயர்த்த சுவரில் விழப் பிதுங்கிநிற்கிறதும், திடீரென்று சடிதியாய் இடியப் போகிறதுமான வெடிப்பைப்போல இருக்கும் என்று இஸ்ரவேலின் பரிசுத்தர் சொல்லுகிறா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ந்த அக்கிரமம் உங்களுக்கு உயர்த்த சுவரில் விழப் பிதுங்கிநிற்கிறதும், திடீரென்று சடிதியாய் இடியப் போகிறதுமான வெடிப்பைப்போல இருக்கும் என்று இஸ்ரவேலின் பரிசுத்தர் சொல்லுகிறா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ை அவர் தப்பவிடாமல் உடையும்படி குயக்கலத்தை நொறுக்குவதுபோல அவர்களை நொறுக்குவார்; அடுப்பிலே நெருப்பு எடுக்கிறதற்கும், குளத்திலே தண்ணீர் மொள்ளுகிறதற்கும் நொறுங்கின துண்டுகளில், ஒரு ஓடாகிலும் அகப்படாதேபோம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ை அவர் தப்பவிடாமல் உடையும்படி குயக்கலத்தை நொறுக்குவதுபோல அவர்களை நொறுக்குவார்; அடுப்பிலே நெருப்பு எடுக்கிறதற்கும், குளத்திலே தண்ணீர் மொள்ளுகிறதற்கும் நொறுங்கின துண்டுகளில், ஒரு ஓடாகிலும் அகப்படாதேபோம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ங்கள் மனந்திரும்பி அமர்ந்திருந்தால் இரட்சிக்கப்படுவீர்கள்; அமரிக்கையும் நம்பிக்கையுமே உங்கள் பெலனாயிருக்கும் என்று இஸ்ரவேலின் பரிசுத்தராயிருக்கிற கர்த்தராகிய தேவன் சொல்லுகிறார்; நீங்களோ அப்படிச் செய்ய மனதாயிராமல்;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ங்கள் மனந்திரும்பி அமர்ந்திருந்தால் இரட்சிக்கப்படுவீர்கள்; அமரிக்கையும் நம்பிக்கையுமே உங்கள் பெலனாயிருக்கும் என்று இஸ்ரவேலின் பரிசுத்தராயிருக்கிற கர்த்தராகிய தேவன் சொல்லுகிறார்; நீங்களோ அப்படிச் செய்ய மனதாயிராமல்;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டியல்ல, குதிரைகளின்மேல் ஏறி ஓடிப்போவோம் என்கிறீர்கள்; அப்படியே ஓடிப்போவீர்கள், வேகமான வாகனங்களின்மேல் ஏறிப்போவோம் என்கிறீர்கள்; அப்படியே உங்களைத் துரத்துகிறவர்கள் வேகமாய்த்துரத்துவ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டியல்ல, குதிரைகளின்மேல் ஏறி ஓடிப்போவோம் என்கிறீர்கள்; அப்படியே ஓடிப்போவீர்கள், வேகமான வாகனங்களின்மேல் ஏறிப்போவோம் என்கிறீர்கள்; அப்படியே உங்களைத் துரத்துகிறவர்கள் வேகமாய்த்துரத்துவ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ர்த்தர் தமது ஜனத்தின் முறிவைக் கட்டி, அதின் அடிக்காயத்தைக் குணமாக்கும் நாளிலே, சந்திரனுடைய வெளிச்சம் சூரியனுடைய வெளிச்சத்தைப்போலவும், சூரியனுடைய வெளிச்சம் ஏழத்தனையாய் ஏழு பகலின் வெளிச்சத்தைப்போலவும் இருக்கும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ீங்கள் மலையுச்சியின்மேல் ஒரு கம்பத்தைப்போலவும், மேட்டின்மேல் ஒரு காடியைப்போலவும் மீந்திருக்குமட்டாக, ஒருவன் பயமுறுத்த ஆயிரம்பேரும், ஐந்துபேர் பயமுறுத்த நீங்கள் அனைவரும் ஓடிப்போவீ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ீங்கள் மலையுச்சியின்மேல் ஒரு கம்பத்தைப்போலவும், மேட்டின்மேல் ஒரு காடியைப்போலவும் மீந்திருக்குமட்டாக, ஒருவன் பயமுறுத்த ஆயிரம்பேரும், ஐந்துபேர் பயமுறுத்த நீங்கள் அனைவரும் ஓடிப்போவீ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னாலும் உங்களுக்கு இரங்கும்படி கர்த்தர் காத்திருப்பார், உங்கள்மேல் மனதுருகும்படி எழுந்திருப்பார்; கர்த்தர் நீதிசெய்கிற தேவன்; அவருக்குக் காத்திருக்கிற அனைவரும் பாக்கியவான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னாலும் உங்களுக்கு இரங்கும்படி கர்த்தர் காத்திருப்பார், உங்கள்மேல் மனதுருகும்படி எழுந்திருப்பார்; கர்த்தர் நீதிசெய்கிற தேவன்; அவருக்குக் காத்திருக்கிற அனைவரும் பாக்கியவான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ீயோனைச் சேர்ந்த ஜனங்கள் எருசலேமில் வாசமாயிருப்பார்கள்; இனி நீ அழுதுகொண்டிராய்; உன் கூப்பிடுதலின் சத்தத்துக்கு அவர் உருக்கமாய் இரங்கி அதைக் கேட்டவுடனே உனக்கு மறுஉத்தரவு அருளுவார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ீயோனைச் சேர்ந்த ஜனங்கள் எருசலேமில் வாசமாயிருப்பார்கள்; இனி நீ அழுதுகொண்டிராய்; உன் கூப்பிடுதலின் சத்தத்துக்கு அவர் உருக்கமாய் இரங்கி அதைக் கேட்டவுடனே உனக்கு மறுஉத்தரவு அருளுவார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ண்டவர் உங்களுக்குத் துன்பத்தின் அப்பத்தையும், உபத்திரவத்தின் தண்ணீரையும் கொடுத்தாலும், உன் போதகர்கள் இனி ஒருபோதும் மறைந்திருக்கமாட்டார்கள்; உன் கண்கள் உன் போதகர்களைக் காணும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ண்டவர் உங்களுக்குத் துன்பத்தின் அப்பத்தையும், உபத்திரவத்தின் தண்ணீரையும் கொடுத்தாலும், உன் போதகர்கள் இனி ஒருபோதும் மறைந்திருக்கமாட்டார்கள்; உன் கண்கள் உன் போதகர்களைக் காணும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ங்கள் வலதுபுறமாய்ச் சாயும்போதும், இடதுபுறமாய்ச் சாயும்போதும்: வழி இதுவே, இதிலே நடவுங்கள் என்று உங்களுக்குப் பின்னாலே சொல்லும் வார்த்தையை உங்கள் காதுகள் கேட்கும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ங்கள் வலதுபுறமாய்ச் சாயும்போதும், இடதுபுறமாய்ச் சாயும்போதும்: வழி இதுவே, இதிலே நடவுங்கள் என்று உங்களுக்குப் பின்னாலே சொல்லும் வார்த்தையை உங்கள் காதுகள் கேட்க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தோ, கர்த்தருடைய நாமம் தூரத்திலிருந்து வரும்; அவருடைய கோபம் எரிகிறதும் கனன்று புகைகிறதுமாயிருக்கும்; அவருடைய உதடுகள் சினத்தால் நிறைந்து, அவருடைய நாவு பட்சிக்கிற அக்கினிபோல இருக்கும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ன் சுரூபங்களை மூடிய வெள்ளித்தகட்டையும், உன் விக்கிரகங்களின் பொன் ஆடையாபரணத்தையும் தீட்டாக எண்ணி, அவைகளைத் தீட்டுப்பட்ட வஸ்திரம்போல எறிந்துவிட்டு, அதைச் சீ! போ என்பாய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ன் சுரூபங்களை மூடிய வெள்ளித்தகட்டையும், உன் விக்கிரகங்களின் பொன் ஆடையாபரணத்தையும் தீட்டாக எண்ணி, அவைகளைத் தீட்டுப்பட்ட வஸ்திரம்போல எறிந்துவிட்டு, அதைச் சீ! போ என்பாய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 நீ நிலத்தில் விதைக்கும் உன் விதைக்கு அவர் மழையையும், நிலத்தின் பலனாகிய ஆகாரத்தையும் தருவார்; அது கொழுமையும் புஷ்டியுமாய் இருக்கும்; அக்காலத்திலே உன் ஆடுமாடுகள் விஸ்தாரமான மேய்ச்சலுள்ள ஸ்தலத்திலே மேயும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 நீ நிலத்தில் விதைக்கும் உன் விதைக்கு அவர் மழையையும், நிலத்தின் பலனாகிய ஆகாரத்தையும் தருவார்; அது கொழுமையும் புஷ்டியுமாய் இருக்கும்; அக்காலத்திலே உன் ஆடுமாடுகள் விஸ்தாரமான மேய்ச்சலுள்ள ஸ்தலத்திலே மேயும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ிலத்தை உழுகிற எருதுகளும் கழுதைமறிகளும், முறத்தினாலும் தூற்றுக்கூடையினாலும் தூற்றப்பட்ட ருசியுள்ள கப்பிகளைத் தின்ன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தோ, கர்த்தருடைய நாமம் தூரத்திலிருந்து வரும்; அவருடைய கோபம் எரிகிறதும் கனன்று புகைகிறதுமாயிருக்கும்; அவருடைய உதடுகள் சினத்தால் நிறைந்து, அவருடைய நாவு பட்சிக்கிற அக்கினிபோல இருக்க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ாசம் என்னும் சல்லடையிலே ஜாதிகளை அரிக்கும்படிக்கு அவர் ஊதும் சுவாசம் கழுத்துமட்டும் எட்டுகிற ஆற்றுவெள்ளத்தைப்போலவும், ஜனங்களுடைய வாயிலேபோட்டு அலைக்கழிக்கிற கடிவாளத்தைப்போலவும் இருக்க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ாசம் என்னும் சல்லடையிலே ஜாதிகளை அரிக்கும்படிக்கு அவர் ஊதும் சுவாசம் கழுத்துமட்டும் எட்டுகிற ஆற்றுவெள்ளத்தைப்போலவும், ஜனங்களுடைய வாயிலேபோட்டு அலைக்கழிக்கிற கடிவாளத்தைப்போலவும் இருக்க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ಪರಿಶುದ್ಧ ಹಬ್ಬವನ್ನು ಆಚರಿಸುವ ರಾತ್ರಿಯಲ್ಲಿ ಹೇಗೋ ಹಾಗೆ ನಿಮಗೆ ಹಾಡುವಿರಿ; ಕರ್ತನ ಪರ್ವತಕ್ಕೆ ಇಸ್ರಾಯೇಲಿ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ಂಡೆಯ ಬಳಿಗೆ ಬರುವದಕ್ಕೆ ಕೊಳಲಿನ ಸಂಗಡ ಹೋಗುವ ಪ್ರಕಾರ ಹೃದಯದ ಸಂತೋಷವಿರ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ಆಗ ಕರ್ತನು ತನ್ನ ಗಂಭೀರವಾದ ಸ್ವರವನ್ನು ಕೇಳಮಾಡಿ ತೀವ್ರ ಕೋಪ, ಕಬಳಿಸುವ ಅಗ್ನಿಜ್ವಾಲೆ, ಪ್ರಳಯ, ಬಿರುಗಾಳ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ಲ್ಮಳೆ ಇವುಗಳಿಂದ ತನ್ನ ಶಿಕ್ಷಾಹಸ್ತವನ್ನು ತೋರ್ಪಡಿ ಸ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ಕರ್ತನು ದಂಡದಿಂದ ದಂಡಿಸುವಾಗ ಅಶ್ಶೂರ್ಯವು ಆತನ ಸ್ವರದಿಂದಲೇ ಮುರಿದುಹೋಗು 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ಕರ್ತನು ಅದರ ಮೇಲೆ ತರುವದಕ್ಕೆ ನೇಮಿ ಸಿದ ದಂಡವು ಹಾದುಹೋಗುವಲ್ಲೆಲ್ಲಾ ಅದು ದಮ್ಮಡಿ ಕಿನ್ನರಿಗಳ ಸಂಗಡ ಇರುವದ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ತನು ಗದ್ದಲವುಳ್ಳ ಯುದ್ಧಗಳಲ್ಲಿ ಅದರ ಸಂಗಡ ಯುದ್ಧಮಾಡ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ಪೂರ್ವದಿಂದ (ಪುರಾತನದಿಂದ) ತೋಫೆತ್‌ ಸಿದ್ಧ ವಾಗಿದೆ; ಹೌದು, ಯಾಕಂದರೆ ಅದು ಆಳವಾಗಿಯೂ ಅಗಲವಾಗಿಯೂ ಅರಸನ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ಿದ್ಧವಾಗಿದೆ. ಅದರ ಅಗ್ನಿಕುಂಡವು ಬೆಂಕಿಯೂ ಬಹಳ ಕಟ್ಟಿಗೆಯೂ ಉಳ್ಳದ್ದು; ಕರ್ತನ ಶ್ವಾಸವು ಗಂಧಕದ ಪ್ರವಾಹದಂತೆ ಅದ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ಉರಿಸ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ಮಹಾಸಂಹಾರದ ದಿವಸ ದಲ್ಲಿ ಗೋಪುರಗಳು ಬೀಳುವಾಗ ಪ್ರತಿಯೊಂದು ಉನ್ನತ ಪರ್ವತದಲ್ಲಿಯೂ ಪ್ರತಿಯೊಂದು ಎತ್ತರವಾ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ಕರ್ತನು ಹೀಗೆ ಅನ್ನುತ್ತಾನೆ. ತಿರುಗಿ ಬೀಳುವ ಮಕ್ಕಳಿಗೆ ಅಯ್ಯೋ ಅವರು ಆಲೋಚನೆಯನ್ನು ಮಾಡುತ್ತಾರೆ, ಆದರ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ನ್ನಿಂದಲ್ಲ; ನನ್ನ ಆತ್ಮಪ್ರೇರಿತರಾಗದೆ ಉಪಾಯವನ್ನು ನೇಯ್ದು ಪಾಪದ ಮೇಲೆ ಪಾಪವನ್ನು ಸೇರಿಸಿಕೊಂಡಿದ್ದ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ಫರೋಹನ ಬಲದಲ್ಲಿ ತಾವು ಬಲಗೊಳ್ಳುವ ಹಾಗೆ ಯೂ ಐಗುಪ್ತದ ನೆರಳಿನಲ್ಲಿ ಭರವಸವಿಟ್ಟು ನನ್ನ ಮಾತನ್ನು ಕೇಳದೆ ಐಗುಪ್ತಕ್ಕ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ಯಾಣವಾಗಿ ಹೊರಟಿ ದ್ದ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ಆದಕಾರಣ ಫರೋಹನ ಬಲವು ನಿಮಗೆ ನಾಚಿಕೆಯೂ ಐಗುಪ್ತದ ನೆರಳಿನ ಭರವಸದಿಂದ ನಿಮ ಗೆ ನಿಂದೆಯೂ ಉಂಟಾಗ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ಅವನ ಪ್ರಧಾ ನರು ಚೋವನಿನಲ್ಲಿ ಇದ್ದರು. ಅವನ ರಾಯಭಾರಿ ಗಳು ಹಾನೇಸಿಗೆ ಬಂದಿದ್ದ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ತಮಗೆ ಪ್ರಯೋ ಜನವಾಗದೆ ಸಹಾಯಕ್ಕೂ ಪ್ರಯೋಜನಕ್ಕೂ ಅಲ್ಲ, ನಿಂದೆಗೂ ನಾಚಿಕೆಗೂ ಇರುವ ಜನಕ್ಕೆ ಎಲ್ಲರ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ಾಚಿಕೆಪಡ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ದಕ್ಷಿಣ ಸೀಮೆಯ ಮೃಗಗಳ ವಿಷಯವಾದ ದೈವೋಕ್ತಿ. ಇಕ್ಕಟ್ಟಾದ ಶ್ರಮೆಯುಳ್ಳ ದೇಶಕ್ಕೆ ಪ್ರಾಯ ಮತ್ತು ಮುದಿ ಸಿಂಹವೂ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ರ್ಪವೂ, ಹಾರುವ ಉರಿ ಮಂಡಲ ಸರ್ಪವೂ ಬರುವಲ್ಲಿಗೆ ಅವರು ಕತ್ತೆಮರಿ ಗಳ ಬೆನ್ನುಗಳ ಮೇಲೆ ತಮ್ಮ ಬದುಕನ್ನೂ ಒಂಟೆಗಳ ಡಬ್ಬಗ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ಗುಡ್ಡದಲ್ಲಿಯೂ ತೊರೆಗಳೂ ನೀರಿನ ಕಾಲುವೆಗಳೂ ಹರಿಯುತ್ತಿರುವ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ೇಲೆ ತಮ್ಮ ದ್ರವ್ಯಗಳನ್ನೂ ಪ್ರಯೋಜನ ವಲ್ಲದ ಜನಕ್ಕೆ ತಕ್ಕೊಂಡು ಹೋಗ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ಐಗುಪ್ತ್ಯರ ಸಹಾಯವು ವ್ಯರ್ಥವೇ ವ್ಯರ್ಥ. ಆದದರಿಂದ ಇದನ್ನು ಕುರಿತು ಅವರ ಬಲವು ನಿಂತುಹೋಗಿದೆ ಎಂದು ನಾ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ೂಗ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ಈಗ ಹೋಗಿ ಇದನ್ನು ಅವರ ಮುಂದೆ ಹಲಗೆ ಯಲ್ಲಿ ಬರೆ. ಮುಂದೆ ಬರುವ ನಿತ್ಯಕಾಲಕ್ಕಾಗಿ ಪುಸ್ತಕ ದಲ್ಲಿ ಇದನ್ನು ರಚಿಸ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ಏನಂದರೆ, ಇವರು ತಿರುಗಿ ಬೀಳುವ ಜನರು. ಸುಳ್ಳಾಡುವ ಮಕ್ಕಳು, ಕರ್ತನ ನ್ಯಾಯಪ್ರಮಾಣವನ್ನು ಕೇಳಲೊಲ್ಲದ ಮಕ್ಕಳ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ಅವರು ನೋಡುವವರಿಗೆ--ನೋಡಬೇಡಿರೆಂದು, ದಿವ್ಯದರ್ಶಿಗಳಿಗೆ ನಿಮಗೆ ದರ್ಶನವಾಗದಿರಲೆನ್ನು 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ವಾದಿಗಳಿಗೆ--ನಮಗೆ ನ್ಯಾಯವಾದವು ಗಳನ್ನು ಪ್ರವಾದಿಸಬೇಡಿರಿ ನಯವಾದವುಗಳನ್ನೇ ನುಡಿ ಯಿರಿ, ಮೋಸವಾದವುಗಳನ್ನ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ವಾದಿಸಿರಿ ಅನ್ನು 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ನಿಮ್ಮ ದಾರಿಗೆ ಓರೆಯಾಗಿರಿ, ಮಾರ್ಗ ದಿಂದ ತೊಲಗಿರಿ; ಇಸ್ರಾಯೇಲ್ಯರ ಪರಿಶುದ್ಧನನ್ನು ನಮ್ಮ ಮುಂದೆ ನಿಲ್ಲದ ಹಾ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ಡಿರಿ ಎಂದು ಹೇಳ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ಇಷ್ಟೇ ಅಲ್ಲದೆ ಕರ್ತನು ತನ್ನ ಜನರ ವ್ರಣವನ್ನು ಕಟ್ಟಿ ಅವರ ಪೆಟ್ಟಿನಗಾಯವನ್ನು ವಾಸಿಮಾಡುವ ದಿನದಲ್ಲಿ ಚಂದ್ರನ ಬೆಳಕ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ಆದಕಾರಣ ಇಸ್ರಾಯೇಲ್ಯರ ಪರಿ ಶುದ್ಧನು ಹೇಳುವದೇನಂದರೆ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ನೀವು ಈ ಮಾತನ್ನು ತಿರಸ್ಕಾರ ಮಾಡಿ ಬಲತ್ಕಾರ, ಕುಯುಕ್ತಿಗಳನ್ನು ನಂಬಿ ಅವುಗಳನ್ನೇ ಆಧಾರಮಾಡಿಕೊಂಡದ್ದರಿಂದ ಎತ್ತ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ಾದ ಗೋಡೆಯ ಒಂದು ಭಾಗವು ಉಬ್ಬಿಕೊಂಡು ತಟ್ಟನೆ ಕ್ಷಣಮಾತ್ರದಲ್ಲಿ ಕಳಚಿಬೀಳುವ ಹಾಗೆ ನಿಮ್ಮ ಅಪರಾಧವು ನಿಮ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ಪಾಯಕರವಾಗಿರ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ಉರಿಯಿಂದ ಕೆಂಡವನ್ನು ತೆಗೆಯುವದಕ್ಕಾಗಲಿ ಬಾವಿಯಿಂದ ನೀರನ್ನು ತೆಗೆಯುವದಕ್ಕಾಗಲಿ ಬೋಕಿ ಯ ತುಂಡುಗಳಲ್ಲಿ ಒಂದ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ಉಳಿಯದಂತೆ ಒಬ್ಬನು ಕುಂಬಾರನ ಗಡಿಗೆಯನ್ನು ಚೂರುಚೂರಾಗಿ ಒಡೆದು ಬಿಡುವ ರೀತಿಯಲ್ಲಿ ಆತನು ಆ ಗೋಡೆಯನ್ನು ಒಡೆದುಬಿಡ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ಇಸ್ರಾಯೇಲಿನ ಪರಿಶುದ್ಧ ಕರ್ತನಾದ ದೇವರು ಹೇಳುವದೇನೆಂದರೆ--ನೀವು ತಿರುಗಿಕೊಂಡು ಸುಮ್ಮನಿದ್ದರೆ ನಿಮಗೆ ರಕ್ಷಣೆಯಾಗ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ದು. ಶಾಂತರಾಗಿ ಭರವಸದಿಂದಿರುವದೇ ನಿಮಗೆ ಬಲ ಎಂದು ಹೇಳಿದ್ದರೂ ನೀವು ಒಪ್ಪಿಕೊಂಡ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ಆದರೆ ನೀವು ಬೇಡವೇ ಬೇಡ, ನಾವು ಕುದುರೆಗಳ ಮೇಲೆ ಓಡುವೆವು ಅಂದುಕೊಂಡಿದ್ದರಿಂದ ನೀವು ಓಡೇ ಹೋಗುವಿರಿ, ಮತ್ತು--ನಾವ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ೇಗವಾಗಿ ಸವಾರಿ ಮಾಡುವೆವು ಅಂದುಕೊಂಡದ್ದರಿಂದ ಆ ವೇಗ ಗಳೇ ನಿಮ್ಮನ್ನು ಅಟ್ಟಿಬಿಡುವ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ೂರ್ಯನ ಬೆಳಕಿನ ಹಾಗೆಯೂ ಮತ್ತು ಸೂರ್ಯನ ಬೆಳಕು ಏಳರಷ್ಟು ಹೆಚ್ಚಾಗಿ ಏಳು ದಿನಗಳ ಬೆಳಕಿ ನಂತಾಗ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ಒಬ್ಬನ ಬೆದರಿ ಕೆಗೆ ಸಾವಿರ ಜನರು ಓಡುವರು; ಐವರು ಹೆದರಿಸು ವದರಿಂದ ನೀವು ಓಡಿಹೋಗುವಿರಿ; ಕಟ್ಟಕಡೆಗೆ ಬೆಟ್ಟ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ಶಿಖರದಲ್ಲಿನ ಸ್ತಂಭದ ಹಾಗೂ ಗುಡ್ಡದ ಮೇಲಣ ಕಂಬದಂತೆಯೂ ಒಂಟಿಯಾಗಿ ಉಳಿಯುವ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ಹೀಗಿರಲು ಕರ್ತನು ನಿಮಗೆ ಕೃಪೆಯನ್ನು ತೋರಿಸ ಬೇಕೆಂದು ಕಾದಿರುವನು. ನಿಮ್ಮನ್ನು ಕರುಣಿಸಬೇಕೆಂದು ಉನ್ನತೋನ್ನತವ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ಾಣಿಸಿಕೊಳ್ಳುವನು. ಕರ್ತನು ನ್ಯಾಯಾಧಿಪತಿಯಾದ ದೇವರಾಗಿದ್ದಾನೆ. ಆತನಿಗಾಗಿ ಕಾದಿರುವವರೆಲ್ಲರೂ ಧನ್ಯ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ಯೆರೂಸಲೇಮಿನಲ್ಲಿ ವಾಸಿಸುವ ಚೀಯೋನಿನ ಜನರೇ, ನೀವು ಇನ್ನು ಅಳು ವದೇ ಇಲ್ಲ. ನೀವು ಕೂಗಿಕೊಂಡ ಶಬ್ದವನ್ನು ಆತನು ಕೇಳ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ಮಗೆ ಕೃಪೆ ತೋರಿಸೇ ತೋರಿಸುವನು. ಆತನು ಅದನ್ನು ಕೇಳಿದಾಗಲೇ ಸದುತ್ತರವನ್ನು ದಯಪಾಲಿಸು 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ಕರ್ತನು ನಿಮಗೆ ಕಷ್ಟವನ್ನು, ಶ್ರಮೆಯನ್ನು, ಅನ್ನಪಾನಗಳನ್ನಾಗಿ ಕೊಟ್ಟರೂ ಇನ್ನೂ ನಿಮ್ಮ ಬೋಧಕರು ತಮ್ಮ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ರೆಮಾಡಿಕೊಳ್ಳುವದಿಲ್ಲ. ಆದರೆ ನಿಮ್ಮ ಕಣ್ಣುಗಳು ನಿಮ್ಮ ಬೋಧಕನನ್ನು ನೋಡು ತ್ತಿರುವ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ನೀವು ಬಲಕ್ಕಾಗಲಿ ಎಡಕ್ಕಾಗಲಿ ತಿರುಗಿ ಕೊಳ್ಳುವಾಗ ಇದೇ ಮಾರ್ಗ, ಇದರಲ್ಲೇ ನಡೆಯಿರಿ ಎಂದು ನಿಮ್ಮ ಹಿಂದೆ ಆಡುವ ಮಾತ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ಮ್ಮ ಕಿವಿಗೆ ಬೀಳ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ಇಗೋ, ಕರ್ತನ ನಾಮವು ದೂರದಿಂದ ಬರು ತ್ತದೆ. ಆತನ ಕೋಪವು ಉರಿಯುತ್ತದೆ. ಅದರಿಂದೇ ಳುವ ಉರಿಯು ದಟ್ಟವಾಗಿದೆ. ಆತ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ಕೆತ್ತಿದ ನಿಮ್ಮ ವಿಗ್ರಹಗಳ ಬೆಳ್ಳಿಯ ಕವಚಗಳನ್ನು ಎರಕದ ನಿಮ್ಮ ವಿಗ್ರಹಗಳ ಬಂಗಾರದ ಹೊದಿಕೆಯನ್ನು ನೀವು ಹೊಲಸುಮಾಡಿ 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ಿಗ್ರಹಕ್ಕೆ ತೊಲಗಿಹೋಗಿರಿ ಎಂದು ಹೊಲೆಯ ಬಟ್ಟೆಯಂತೆ ಬಿಸಾಡಿಬಿಡುವ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ಆಗ ನೀವು ಹೊಲದಲ್ಲಿ ಬೀಜ ಬಿತ್ತುವದಕ್ಕೆ ಬಿತ್ತನೆಯ ಮಳೆಯನ್ನು ದಯಪಾಲಿಸು ವೆನು. ಭೂಮಿಯ ಬೆಳೆಯಿಂದ ಸಾರವಾದ ಆಹಾ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ನ್ನು ಸಮೃದ್ಧಿಯಾಗಿ ಒದಗಿಸುವೆನು. ಆ ದಿನದಲ್ಲಿ ನಿನ್ನ ದನಗಳು ವಿಸ್ತಾರವಾದ ಸ್ಥಳದಲ್ಲಿ ಮೇಯುವ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ಹೊಲ ಉಳುವ ಎತ್ತುಗಳು, ಪ್ರಾಯದ ಕತ್ತೆಗಳು, ಮರದಿಂದಲೂ ಕವೇ ಕೋಲಿನಿಂದಲೂ ತೂರಿದ ಮೇವನ್ನು ತಿನ್ನುವ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ುಟಿಗಳು ರೋಷದಿಂದ ತುಂಬಿವೆ. ನಾಲಿಗೆಯು ದಹಿಸುವ ಅಗ್ನಿ ಯಂತ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ಆತನ ಶ್ವಾಸವು ತುಂಬಿ ತುಳುಕಿ ಕಂಠದ ವರೆಗೂ ಏರುವ ತೊರೆಯಂತಿದೆ; ಜನಾಂಗಗಳನ್ನು ಏನೂ ಉಳಿಸದ ಜಲ್ಲಡಿಯ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ಜಾಲಿಸುವದಕ್ಕೆ ಬರು ತ್ತಾನೆ; ದಾರಿತಪ್ಪಿಸುವ ಕಡಿವಾಣವು ಜನಗಳ ದವಡೆ ಗಳಲ್ಲಿರ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2026-06-10T10:08:48Z</dcterms:created>
  <dcterms:modified xsi:type="dcterms:W3CDTF">2026-06-10T10:08:48Z</dcterms:modified>
  <dc:title>ஏசாயா : 30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