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ம் உன்னைச் சூழ்ந்தலைக் கழித்தாலும்
இன்பம் இழந்தேன் என்றெண்ணி சோர்ந்தாலும்
எண்ணிப்பார் நீ பெற்ற பேராசீர்வாதம்
கர்த்தர் செய்த யாவும் வியப்பைத் த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ப்பார் நீ பெற்ற பாக்கியங்கள்
கர்த்தர் செய்த நன்மைகள் யாவும்
ஆசீர்வாதம்! எண்ணு ஒவ்வொன்றாய்
கர்த்தர் செய்த யாவும் வியப்பைத் த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ச்சுமை நீ சுமக்கும் போதும்
சிலுவை உனக்கு பளுவாகும் போதும்
எண்ணிப்பார் நீ பெற்ற பேராசீர்வாதம்
கர்த்தர் செய்த யாவும் வியப்பைத் தரும் - எண்ண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லம் பொன்னுள்ளோரை நீ பார்க்கும் போது
நினை கிறிஸ்துவின் ஐசுவரியம் உண்டுனக்கு
பணங்கொள்ள பேராசீர்வாதத்தைப் பார்
பரலோக பொக்கிஷமும் வீடும் பார் - எண்ண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கோரத் துன்பங்கள் உன்னைச் சூழ்ந்தாலும்
அதைரியப்படாதே கர்த்தர் உன் பக்கம்
அநேகமாக நீ பெற்ற சிலாக்கியங்கள்
தூதர் உன்னை தேற்றுவார் பிரயாணத்தில் - எண்ண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2026-07-30T14:26:59Z</dcterms:created>
  <dcterms:modified xsi:type="dcterms:W3CDTF">2026-07-30T14:26:59Z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