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ை வகுக்கிறபோது, இத்தாமாரின் புத்திரரைப்பார்க்கிலும் எலெயாசாரின் புத்திரருக்குள்ளே தலைமையானவர்கள் அதிகமானபேர் காணப்பட்டபடியினால், எலெயாசாரின் புத்திரரில் பதினாறுபேர் தங்கள் பிதாக்களுடைய குடும்பத்துக்கும், இத்தாமாரின் புத்திரரில் எட்டுப்பேர் தங்கள் பிதாக்களுடைய குடும்பத்துக்கும் தலைமையாக வைக்கப்பட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லெயாசாரின் புத்திரரிலும் இத்தாமாரின் புத்திரரிலும், பரிசுத்த ஸ்தலத்துக்கும், தேவனுக்கு அடுத்த காரியங்களில் பிரபுக்களாயிருக்கும்படிக்கும், இவர்களுக்கும் அவர்களுக்கும் வித்தியாசம்பண்ணாமல் சீட்டுப்போட்டு அவர்களை வகுத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லெயாசாரின் புத்திரரிலும் இத்தாமாரின் புத்திரரிலும், பரிசுத்த ஸ்தலத்துக்கும், தேவனுக்கு அடுத்த காரியங்களில் பிரபுக்களாயிருக்கும்படிக்கும், இவர்களுக்கும் அவர்களுக்கும் வித்தியாசம்பண்ணாமல் சீட்டுப்போட்டு அவர்களை வகுத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லேவியரில் சம்பிரதியாகிய செமாயா என்னும் நெதனெயேலின் குமாரன், ராஜாவுக்கும் பிரபுக்களுக்கும் ஆசாரியனாகிய சாதோக்குக்கும் அபியத்தாரின் குமாரனாகிய அகிமெலேக்குக்கும் ஆசாரியரும் லேவியருமான பிதாக்களின் தலைவருக்கும் முன்பாக அவர்கள் நாமங்களை எழுதினான்; ஒரு பிதாவின் வீட்டுச் சீட்டு எலெயாசாருக்கு விழுந்தது; பின்பு அந்தப்படியே இத்தாமாருக்கும் விழ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லேவியரில் சம்பிரதியாகிய செமாயா என்னும் நெதனெயேலின் குமாரன், ராஜாவுக்கும் பிரபுக்களுக்கும் ஆசாரியனாகிய சாதோக்குக்கும் அபியத்தாரின் குமாரனாகிய அகிமெலேக்குக்கும் ஆசாரியரும் லேவியருமான பிதாக்களின் தலைவருக்கும் முன்பாக அவர்கள் நாமங்களை எழுதினான்; ஒரு பிதாவின் வீட்டுச் சீட்டு எலெயாசாருக்கு விழுந்தது; பின்பு அந்தப்படியே இத்தாமாருக்கும் விழ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லேவியரில் சம்பிரதியாகிய செமாயா என்னும் நெதனெயேலின் குமாரன், ராஜாவுக்கும் பிரபுக்களுக்கும் ஆசாரியனாகிய சாதோக்குக்கும் அபியத்தாரின் குமாரனாகிய அகிமெலேக்குக்கும் ஆசாரியரும் லேவியருமான பிதாக்களின் தலைவருக்கும் முன்பாக அவர்கள் நாமங்களை எழுதினான்; ஒரு பிதாவின் வீட்டுச் சீட்டு எலெயாசாருக்கு விழுந்தது; பின்பு அந்தப்படியே இத்தாமாருக்கும் விழ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ுதலாவது சீட்டு யோயாரிபின் பேர்வழிக்கும், இரண்டாவது யெதாயாவின் பேர்வழிக்க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ூன்றாவது ஆரிமின் பேர்வழிக்கும், நான்காவது செயோரீமின் பேர்வழிக்க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ஐந்தாவது மல்கியாவின் பேர்வழிக்கும், ஆறாவது மியாமீனின் பேர்வழிக்க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ழாவது அக்கோத்சின் பேர்வழிக்கும், எட்டாவது அபியாவின் பேர்வழிக்க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ரோன் புத்திரரின் வகுப்புகளாவன: ஆரோனின் குமாரர், நாதாப், அபியூ, எலெயாசார், இத்தாமார் என்பவ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ன்பதாவது யெசுவாவின் பேர்வழிக்கும், பத்தாவது செக்கனியாவின் பேர்வழிக்க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தினோராவது எலியாசீபின் பேர்வழிக்கும், பன்னிரண்டாவது யாக்கீமின்பேர்வழிக்க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தின்மூன்றாவது உப்பாவின் பேர்வழிக்கும், பதினான்காவது எசெபெயாபின் பேர்வழிக்க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தினைந்தாவது பில்காவின் பேர்வழிக்கும், பதினாறாவது இம்மேரின் பேர்வழிக்க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தினேழாவது ஏசீரின் பேர்வழிக்கும், பதினெட்டாவது அப்சேசின் பேர்வழிக்க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த்தொன்பதாவது பெத்தகியாவின் பேர்வழிக்கும், இருபதாவது எகெசெக்கியேலின் பேர்வழிக்க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ருபத்தோராவது யாகினின் பேர்வழிக்கும், இருபத்திரண்டாவது காமுவேலின் பேர்வழிக்க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ருபத்துமூன்றாவது தெலாயாவின் பேர்வழிக்கும், இருபத்துநான்காவது மாசியாவின் பேர்வழிக்கும் விழு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ஸ்ரவேலின் தேவனாகிய கர்த்தர் அவர்கள் தகப்பனாகிய ஆரோனுக்குக் கற்பித்தபடியே, அவர்கள் அவனுடைய கட்டளையின் பிரகாரம், தங்கள் முறைவரிகளில் கர்த்தருடைய ஆலயத்திற்குள் பிரவேசிக்கும் அவர்களுடைய ஊழியத்திற்காகப் பண்ணப்பட்ட வகுப்புகள் இவைகள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ஸ்ரவேலின் தேவனாகிய கர்த்தர் அவர்கள் தகப்பனாகிய ஆரோனுக்குக் கற்பித்தபடியே, அவர்கள் அவனுடைய கட்டளையின் பிரகாரம், தங்கள் முறைவரிகளில் கர்த்தருடைய ஆலயத்திற்குள் பிரவேசிக்கும் அவர்களுடைய ஊழியத்திற்காகப் பண்ணப்பட்ட வகுப்புகள் இவைகள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ரோன் புத்திரரின் வகுப்புகளாவன: ஆரோனின் குமாரர், நாதாப், அபியூ, எலெயாசார், இத்தாமார் என்பவ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லேவியின் மற்றப் புத்திரருக்குள்ளே இருக்கிற அம்ராமின் புத்திரரில் சூபவேலும், சூபவேலின் குமாரரில் எகேதியாவ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ரெகபியாவின் குமாரரில் மூத்தவனாகிய இஷியாவ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த்சாரியரில் செலெமோத்தும், செலெமோத்தின் குமாரரில் யாகாத்த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ப்ரோனின் குமாரரில் மூத்தவனாகிய எரியாவும், இரண்டாம் குமாரனாகிய அமரியாவும், மூன்றாம் குமாரனாகிய யாகாசியேலும், நான்காம் குமாரனாகிய எக்காமியாமும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ஊசியேலின் குமாரரில் மீகாவும், மீகாவின் குமாரரில் சாமீரும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ீகாவின் சகோதரனாகிய இஷியாவும், இஷியாவின குமாரரில் சகரியாவும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ெராரியின் குமாரராகிய மகேலிமூசி என்பவர்களும், யாசியாவின் குமாரனாகிய பேனோவ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ெராரியின் குமாரனாகிய யாசியாவின் குமாரரான பேனோ, ரோகாம், சக்கூர், இப்ரி என்பவர்கள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கேலியின் குமாரரில் புத்திரனில்லாத எலெயாசார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ீசின் புத்திரரில் யெராமியேல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தாபும் அபியூவும் குமாரர் இல்லாமல் தங்கள் தகப்பனுக்கு முன்னே மரித்தபடியினால், எலெயாசாரும் இத்தாமாரும் ஆசாரிய ஊழியம் செய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ூசியின் குமாரரான மகேலி, ஏதேர் எரிமோத் என்பவர்களுமாகிய இவர்கள் தங்கள் பிதாக்களுடைய குடும்பங்களின்படியே லேவியரின் புத்திரரானவ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ூசியின் குமாரரான மகேலி, ஏதேர் எரிமோத் என்பவர்களுமாகிய இவர்கள் தங்கள் பிதாக்களுடைய குடும்பங்களின்படியே லேவியரின் புத்திரரானவ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வர்களும் ராஜாவாகிய தாவீதுக்கும் சாதோக்குக்கும் அகிமெலேக்குக்கும் ஆசாரியரிலும் லேவியரிலும் பிதாக்களாயிருக்கிற தலைவருக்கும் முன்பாக, தங்கள் சகோதரராகிய ஆரோனின் புத்திரர் செய்ததுபோல, தங்களிலிருக்கிற பிதாக்களான தலைவருக்கும், அவர்களுடைய சிறிய சகோதரருக்கும், சரிசமானமாய்ச் சீட்டுப்போட்டுக்கொண்ட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வர்களும் ராஜாவாகிய தாவீதுக்கும் சாதோக்குக்கும் அகிமெலேக்குக்கும் ஆசாரியரிலும் லேவியரிலும் பிதாக்களாயிருக்கிற தலைவருக்கும் முன்பாக, தங்கள் சகோதரராகிய ஆரோனின் புத்திரர் செய்ததுபோல, தங்களிலிருக்கிற பிதாக்களான தலைவருக்கும், அவர்களுடைய சிறிய சகோதரருக்கும், சரிசமானமாய்ச் சீட்டுப்போட்டுக்கொண்ட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வர்களும் ராஜாவாகிய தாவீதுக்கும் சாதோக்குக்கும் அகிமெலேக்குக்கும் ஆசாரியரிலும் லேவியரிலும் பிதாக்களாயிருக்கிற தலைவருக்கும் முன்பாக, தங்கள் சகோதரராகிய ஆரோனின் புத்திரர் செய்ததுபோல, தங்களிலிருக்கிற பிதாக்களான தலைவருக்கும், அவர்களுடைய சிறிய சகோதரருக்கும், சரிசமானமாய்ச் சீட்டுப்போட்டுக்கொண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தாபும் அபியூவும் குமாரர் இல்லாமல் தங்கள் தகப்பனுக்கு முன்னே மரித்தபடியினால், எலெயாசாரும் இத்தாமாரும் ஆசாரிய ஊழியம் செய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ாவீது சாதோக்கைக்கொண்டு எலெயாசாரின் புத்திரரையும், அகிமெலேக்கைக்கொண்டு இத்தாமாரின் புத்திரரையும் அவர்கள் செய்யவேண்டிய ஊழியத்துக்கு முறைப்படி அவர்களை வகுத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ாவீது சாதோக்கைக்கொண்டு எலெயாசாரின் புத்திரரையும், அகிமெலேக்கைக்கொண்டு இத்தாமாரின் புத்திரரையும் அவர்கள் செய்யவேண்டிய ஊழியத்துக்கு முறைப்படி அவர்களை வகுத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ை வகுக்கிறபோது, இத்தாமாரின் புத்திரரைப்பார்க்கிலும் எலெயாசாரின் புத்திரருக்குள்ளே தலைமையானவர்கள் அதிகமானபேர் காணப்பட்டபடியினால், எலெயாசாரின் புத்திரரில் பதினாறுபேர் தங்கள் பிதாக்களுடைய குடும்பத்துக்கும், இத்தாமாரின் புத்திரரில் எட்டுப்பேர் தங்கள் பிதாக்களுடைய குடும்பத்துக்கும் தலைமையாக வைக்கப்ப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ை வகுக்கிறபோது, இத்தாமாரின் புத்திரரைப்பார்க்கிலும் எலெயாசாரின் புத்திரருக்குள்ளே தலைமையானவர்கள் அதிகமானபேர் காணப்பட்டபடியினால், எலெயாசாரின் புத்திரரில் பதினாறுபேர் தங்கள் பிதாக்களுடைய குடும்பத்துக்கும், இத்தாமாரின் புத்திரரில் எட்டுப்பேர் தங்கள் பிதாக்களுடைய குடும்பத்துக்கும் தலைமையாக வைக்கப்பட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ગેવાન તે પોતાના કુટુંબનો વડ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બન્ને, એલઆઝારના વંશજો અને ઈથામારના વંશજોમાં પ્રખ્યાત માણસો મંદિરના અધિકારીઓ હતા. તેથી ચિઠ્ઠી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ીને જુદા જુદા જૂથોને તેમની ફરજો સોંપવામાં આવ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નથાનએલનો પુત્ર, લેવી કુલસમૂહનો શમાયા, નોંધણીકાર હતો. આ બધું કામ તે રાજા તથા સાદોક યાજ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બ્યાથારના પુત્ર અહીમેલેખ તથા યાજકો અને લેવીઓના મુખ્ય આગેવાનોની હાજરીમાં તે કરતો હતો. એલઆઝાર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ુંળકુટુંબોએ અને ઇથામારના કુલ કુટુંબોએ ફરજોને વહેંચી લીધ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પહેલું સમૂહ યહોયારીબનું હતું; બીજુ સમૂહ યદાયાનું હતુ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્રીજું સમૂહ હારીમનું હતું; ચોથું સમૂહ સેઓરીમનું હતુ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ાંચમું સમૂહ માલ્કિયાનું હતું; છઠ્ઠું સમૂહ મીયામીનનું હતુ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સાતમું સમૂહ હાક્કોસનું હતું; આઠમું સમૂહ અબિયાનું સમૂહ અલિયાનું હતુ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હારુનનાં વંશજોને પણ જૂથોમાં વહેંચી નાખવામાં આવ્યા હતા. હારુનને પુત્રો હતા: નાદાબ, અબીહૂ, એલઆઝ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નવમું સમૂહ યેશૂઆનું હતું; દસમું સમૂહ શખાન્યાનું હતુ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અગિયારમું સમૂહ એલ્યાશીબનું હતું; બારમું સમૂહ યાકીમનું હતુ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ેરમું સમૂહ હુપ્પાહનું હતું; ચૌદમું સમૂહ યેશેબઆબનું હતુ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પંદરમું સમૂહ બિલ્ગાહનું હતું, સોળમું સમૂહ ઇમ્મેરનું હતુ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સત્તરમું સમૂહ હેઝીરનું હતું; અઢારમું સમૂહ હાપ્પિસ્સેસનું હતુ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ઓગણીસમું સમૂહ પથાહ્યાનું હતું; વીસમું સમૂહ યહેઝકેલનું હતુ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એકવીસમું સમૂહ યાખીનનું હતું; બાવીસમુઁ સમૂહ ગામૂલનું હતુ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્રેવીસમું સમૂહ દલાયાનું હતું; ચોવીસમું સમૂહ માઆઝયાનીન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આ બધાં માણસોને યહોવાના મંદિરમાં જવા માટે અને ઇસ્રાએલના દેવ યહોવાએ જણાવ્યા મૂજબ આ માણસોના વડ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રુને નક્કી કરેલી ફરજો બજાવવા માટે નીમવામાં આવ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ઇથામાર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લેવી કુટુંબના બાકીના વંશજો નીચે મુજબ છે:આમ્રામનો વંશજ શુબાએલ અને શુબાએલનો વંશજ યહદય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રહાબ્યાનો વંશજ યિશ્શિયા જે આગેવાન હત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યિસ્હારના વંશજ શલોમોથનો વંશજ યાહાથ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હેબ્રોનના પુત્રો: સૌથી મોટો યરિયા, બીજો અમાર્યા, ત્રીજો યાહઝીએલ અને ચોથો યકામઆમ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ઉઝઝીયેલના વંશજ મીખાહનો પુત્ર શામીર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મીખાહનો ભાઇ યિશ્શિયા, યિશ્શિયાનો પુત્ર ઝખાર્ય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મરારીના વંશજો; માહલી, મૂશી અને તેનો પુત્ર યાઅઝીયાહ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મરારીના વંશજો વચ્ચે એના પુત્ર યાઅઝીયાના મારફતે: શોહામ, ઝાક્કૂર અને ઇબ્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માહલીના પુત્રો: એલઆઝાર અને કીશ. એલઆઝારને પુત્ર નહો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કીશનો યરાહમએ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નાદાબ અને અબીહૂ તેમના પિતા જીવતા હતા એ દરમ્યાન જ નિ:સંતાન મરી ગયા હતા. આથી એલઆઝાર અને ઇથામ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મૂશીના પુત્રો: માહલી, એદેર અને યરીમોથ.આ બધા તેમના પૂર્વજોની વંશાવળી પ્રમાણે નોંધેલા લેવીઓ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ંશજ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બરાબર તેમના કુટુંબી હારુનના વંશજોની માફક આ કુટુંબોમાં પણ મોટા અને નાના કુટુંબનો ભેદ રાખ્યા વિ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િઠ્ઠીઓ ફેંકીને તેમની ફરજો નક્કી કરવામાં આવી હતી. આ બંધુ રાજા દાઉદ, સાદોક, અહીમેલેખ અને યાજકો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ગેવાનોની અને લેવીઓનાં કુટુંબને સાક્ષી રાખીને કરવામાં આવ્ય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ાજકપદે આ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દાઉદે એલઆઝારના વંશજ સાદોક અને ઇથામારના વંશજ અહીમેલેખેની મદદથી હારુનના કુલસમૂહોને તેમની ફર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માણે જૂથોમાં વહેંચી નાખ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એલઆઝાર વંશજો ઇથામારના વંશજો કરતાં સંખ્યામાં વધારે હતા, આથી એલઆઝારના વંશજોનાં જુદાં-જુદાં કુટુંબ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ોળ જૂથ પાડવામાં આવ્યા અને ઇથામારના વંશજોનાં કુટુંબોના આઠ જૂથ પાડવામાં આવ્યાં. અને એ દરેક જૂથ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2026-09-07T04:54:42Z</dcterms:created>
  <dcterms:modified xsi:type="dcterms:W3CDTF">2026-09-07T04:54:42Z</dcterms:modified>
  <dc:title>૧ કાળવૃત્તાંત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