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தலைவர் ஜீவனின் அதிபர்
சந்தோஷம் சந்தோஷமே
இகத்தினில் அவர்போல் அன்பதாய்க் காப்பார்
யார் உண்டு சொல் மனமே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ள் மட்டும் நடத்தினாரே
நன்மையால் சூட்டினாரே
கரம் நீட்டித் தூக்கினாரே
சுகம் சுகம் அவர் நிழலே
முகம் முகம் அவரைத் தரிசிக்கும் நாளே
எனக்கு ஓர் பொன்னாளே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ந்திய தேசம் வர
இளமையில் எழுந்து நின்றார்
சிறுவனே உட்கார் என்றார்
கேரியோ வென்று வந்தார்
மனிதனின் சிந்தை சோர்பு அளிக்கும்
உற்சாகம் செய்வார் இயேசு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ஆசையாய் ஆதரித்தோர்
சீற்றத்தால் அகன்றே போனார்
தேவனோ அவன் அருகில்
அதோனிராம் ஜட்சன் வென்றான்
மனிதரைச் சார்ந்தால் மண்வீடாய் போவாய்
தேவனைப் பற்றி நீ வாழ்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ஓசன்னா சொன்னோர் எங்கே?
ஓடிடேன் என்றோன் எங்கே?
சிலுவையின் சுமை தணிக்க
பழகியோர் யாரும் இல்லை
இறுதிவரை நான் உம் சார்பில் நிற்க
அருள் ஈயும் இயேசு நாதா (2)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2026-07-30T10:30:58Z</dcterms:created>
  <dcterms:modified xsi:type="dcterms:W3CDTF">2026-07-30T10:30:58Z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