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8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பாதம் எனக்குப் போதும்
எந்த நாளும் ஆனந்த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ன்னை விட்டு எடுபடாத (2)
நல்ல பங்கு இது - எனக்கு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பாதம் எனக்குப் போதும்
எந்த நாளும் ஆனந்த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எதை நினைத்தும் கலங்கமாட்டேன். (2)
என்றும் துதித்திடுவேன் - நா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பாதம் எனக்குப் போதும்
எந்த நாளும் ஆனந்த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பாதம் எனக்குப் போதும் (2)
எந்த நாளும் ஆனந்தம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தம் அமர்ந்து கண்ணீர் சிந்தி (2)
கதறி அழுதிடுவேன் - நா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பாதம் எனக்குப் போதும்
எந்த நாளும் ஆனந்த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ரவும் பகலும் வேதவசனம் (2)
தியானம் செய்திடுவேன் - நா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பாதம் எனக்குப் போதும்
எந்த நாளும் ஆனந்த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ாத்திருந்த பெலனடைந்து (2)
கழுகைப் போல் பறப்பேன் - நா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பாதம் எனக்குப் போதும்
எந்த நாளும் ஆனந்த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சந்த மாரா மதுரமாகும் (2)
எகிப்து அகன்றிடுமே - கொடிய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2026-09-15T17:32:56Z</dcterms:created>
  <dcterms:modified xsi:type="dcterms:W3CDTF">2026-09-15T17:32:56Z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