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ான் உம்மால் என்றும் வாழ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ந்தியில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விக் கேற்றத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ிர்தம் தந்தீர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ஆசீர்வாதம் ஈந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ம் மன்னிய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ோடு என்னைச் சேர்த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யாளம் காண்பிய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ீர் இன்னும் என்னில் கா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ல்லாங்கு யாவ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 இயேசுவே, உம்ம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ற்றிப்போட வார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ெஞ்சில் தங்கிட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ம்மைப் பற்றிக் கொள்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ணை புரிய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குந்த தாழ்மையுள்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த்தம் கடாஷிய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ல் மீட்பரே, உம்ம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ஐக்கியமாகவ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டோறும் வாஞ்சைய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ல் நிலைக்கவ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மீட்கப்பட்டவ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குந்த அன்பின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ை செய்தருள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ீக அப்பத்த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ன்னைப் போஷியும்.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திவ்விய ரத்தத்த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சுத்தமானவ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குந்த கஸ்திய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ோஷத்தைத் தீர்த்த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சாவின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ன்னை ரட்சித்த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2026-07-30T13:14:35Z</dcterms:created>
  <dcterms:modified xsi:type="dcterms:W3CDTF">2026-07-30T13:14:35Z</dcterms:modified>
  <dc:title>துதிப் பாடல்கள் : 192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