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presProps" Target="presProps.xml"/>
  <Relationship Id="rId108" Type="http://schemas.openxmlformats.org/officeDocument/2006/relationships/viewProps" Target="viewProps.xml"/>
  <Relationship Id="rId10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ன்னாருக்குப் பயப்படவேண்டுமென்று உங்களுக்குக் காண்பிக்கிறேன்: கொலைசெய்தபின்பு நரகத்திலே தள்ள வல்லமையுள்ளவருக்குப் பயப்படுங்கள்; ஆம், அவருக்கே பயப்படுங்களென்று உங்களுக்குச் சொல்லுகிறேன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நியாயம் இன்னதென்று நீங்களே தீர்மானியாமலிருக்கிறதென்ன?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க்கு எதிராளியானவன் உன்னை அதிகாரியினிடத்திற்குக் கொண்டுபோகிறபோது, வழியிலேதானே அவனிடத்திலிருந்து விடுதலையாகும்படி பிரயாசப்படு, இல்லாவிட்டால், அவன் உன்னை நியாயாதிபதிக்கு முன்பாகக் கொண்டுபோவான், நியாயாதிபதி உன்னைச் சேவகனிடத்தில் ஒப்புக்கொடுப்பான், சேவகன் உன்னைச் சிறைச்சாலையில் போடுவான்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க்கு எதிராளியானவன் உன்னை அதிகாரியினிடத்திற்குக் கொண்டுபோகிறபோது, வழியிலேதானே அவனிடத்திலிருந்து விடுதலையாகும்படி பிரயாசப்படு, இல்லாவிட்டால், அவன் உன்னை நியாயாதிபதிக்கு முன்பாகக் கொண்டுபோவான், நியாயாதிபதி உன்னைச் சேவகனிடத்தில் ஒப்புக்கொடுப்பான், சேவகன் உன்னைச் சிறைச்சாலையில் போடுவான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க்கு எதிராளியானவன் உன்னை அதிகாரியினிடத்திற்குக் கொண்டுபோகிறபோது, வழியிலேதானே அவனிடத்திலிருந்து விடுதலையாகும்படி பிரயாசப்படு, இல்லாவிட்டால், அவன் உன்னை நியாயாதிபதிக்கு முன்பாகக் கொண்டுபோவான், நியாயாதிபதி உன்னைச் சேவகனிடத்தில் ஒப்புக்கொடுப்பான், சேவகன் உன்னைச் சிறைச்சாலையில் போடுவான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நீ கடைசிக்காசைக் கொடுத்துத் தீர்க்குமட்டும், அவ்விடத்திலிருந்து புறப்படமாட்டாய் என்று உனக்குச் சொல்லுகிறேன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ன்னாருக்குப் பயப்படவேண்டுமென்று உங்களுக்குக் காண்பிக்கிறேன்: கொலைசெய்தபின்பு நரகத்திலே தள்ள வல்லமையுள்ளவருக்குப் பயப்படுங்கள்; ஆம், அவருக்கே பயப்படுங்களென்று உங்களுக்குச் சொல்ல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ண்டு காசுக்கு ஐந்து அடைக்கலான் குருவிகளை விற்கிறார்களல்லவா? அவைகளில் ஒன்றாகிலும் தேவனால் மறக்கப்படுகிறத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தலையிலுள்ள மயிரெல்லாம் எண்ணப்பட்டிருக்கிறது, ஆகையால் பயப்படாதிருங்கள், அநேகம் அடைக்கலான் குருவிகளைப்பார்க்கிலும் நீங்கள் விசேஷித்தவர்களாயிருக்கிற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தலையிலுள்ள மயிரெல்லாம் எண்ணப்பட்டிருக்கிறது, ஆகையால் பயப்படாதிருங்கள், அநேகம் அடைக்கலான் குருவிகளைப்பார்க்கிலும் நீங்கள் விசேஷித்தவர்களாயிருக்கிற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ியும் நான் உங்களுக்குச் சொல்லுகிறேன்: மனுஷர் முன்பாக என்னை அறிக்கைபண்ணுகிறவன் எவனோ அவனை மனுஷகுமாரனும் தேவதூதர் முன்பாக அறிக்கைபண்ணுவ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ன்றியும் நான் உங்களுக்குச் சொல்லுகிறேன்: மனுஷர் முன்பாக என்னை அறிக்கைபண்ணுகிறவன் எவனோ அவனை மனுஷகுமாரனும் தேவதூதர் முன்பாக அறிக்கைபண்ணு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ஷர் முன்பாக என்னை மறுதலிக்கிறவன் தேவதூதர் முன்பாக மறுதலிக்கப்படு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வனாகிலும் மனுஷகுமாரனுக்கு விரோதமான விசேஷத்தைச் சொன்னால் அது அவனுக்கு மன்னிக்கப்படும்; பரிசுத்த ஆவிக்கு விரோதமாய்த் தூஷணஞ்சொல்லுகிறவனுக்கோ மன்னிக்கப்படுவத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வனாகிலும் மனுஷகுமாரனுக்கு விரோதமான விசேஷத்தைச் சொன்னால் அது அவனுக்கு மன்னிக்கப்படும்; பரிசுத்த ஆவிக்கு விரோதமாய்த் தூஷணஞ்சொல்லுகிறவனுக்கோ மன்னிக்கப்படுவத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்தருணத்திலே அநேகமாயிரம் ஜனங்கள் ஒருவரை ஒருவர் மிதிக்கத்தக்கதாகக் கூடிவந்திருக்கையில், அவர் முதலாவது தம்முடைய சீஷரை நோக்கி: நீங்கள் மாயமாகிய பரிசேயருடைய புளித்தமாவைக்குறித்து எச்சரிக்கையாயிர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, ஜெபஆலயத்தலைவர்களுக்கும் துரைத்தனத்தார்களுக்கும் அதிகாரமுள்ளவர்களுக்கும் முன்பாக உங்களைக் கொண்டுபோய் விடும்போது: எப்படி, என்னத்தை மாறுத்தரமாகச் சொல்லுவோம் என்றும், எதைப் பேசுவோமென்றும் கவலைப்படாதிர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ன்றியும், ஜெபஆலயத்தலைவர்களுக்கும் துரைத்தனத்தார்களுக்கும் அதிகாரமுள்ளவர்களுக்கும் முன்பாக உங்களைக் கொண்டுபோய் விடும்போது: எப்படி, என்னத்தை மாறுத்தரமாகச் சொல்லுவோம் என்றும், எதைப் பேசுவோமென்றும் கவலைப்படாதிருங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பேசவேண்டியவைகளைப் பரிசுத்த ஆவியானவர் அந்நேரத்திலே உங்களுக்குப் போதிப்பார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க்கூட்டத்தில் ஒருவன் அவரை நோக்கி: போதகரே, ஆஸ்தியைப் பாகம்பிரித்து என் வீதத்தை எனக்குத் தரும்படி என் சகோதரனுக்குக் கட்டளையிடவேண்டும் என்று கேட்டுக்கொண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ஜனக்கூட்டத்தில் ஒருவன் அவரை நோக்கி: போதகரே, ஆஸ்தியைப் பாகம்பிரித்து என் வீதத்தை எனக்குத் தரும்படி என் சகோதரனுக்குக் கட்டளையிடவேண்டும் என்று கேட்டுக்கொண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ர்: மனுஷனே, என்னை உங்களுக்கு நியாயாதிபதியாகவும் பங்கிடுகிறவனாகவும் வைத்தவன் யார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வர் அவர்களை நோக்கி: பொருளாசையைக்குறித்து எச்சரிக்கையாயிருங்கள்; ஏனெனில் ஒருவனுக்கு எவ்வளவு திரளான ஆஸ்தி இருந்தாலும் அது அவனுக்கு ஜீவன் அல்ல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அவர் அவர்களை நோக்கி: பொருளாசையைக்குறித்து எச்சரிக்கையாயிருங்கள்; ஏனெனில் ஒருவனுக்கு எவ்வளவு திரளான ஆஸ்தி இருந்தாலும் அது அவனுக்கு ஜீவன் அல்ல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ல்லாமலும், ஒரு உவமையை அவர்களுக்குச் சொன்னார்: ஐசுவரியமுள்ள ஒருவனுடைய நிலம் நன்றாய் விளை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ல்லாமலும், ஒரு உவமையை அவர்களுக்குச் சொன்னார்: ஐசுவரியமுள்ள ஒருவனுடைய நிலம் நன்றாய் விளை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்தருணத்திலே அநேகமாயிரம் ஜனங்கள் ஒருவரை ஒருவர் மிதிக்கத்தக்கதாகக் கூடிவந்திருக்கையில், அவர் முதலாவது தம்முடைய சீஷரை நோக்கி: நீங்கள் மாயமாகிய பரிசேயருடைய புளித்தமாவைக்குறித்து எச்சரிக்கையாய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நான் என்ன செய்வேன்? என் தானியங்களைச் சேர்த்து வைக்கிறதற்கு இடமில்லையே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நான் என்ன செய்வேன்? என் தானியங்களைச் சேர்த்து வைக்கிறதற்கு இடமில்லையே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ஒன்று செய்வேன், என் களஞ்சியங்களை இடித்து, பெரிதாகக் கட்டி, எனக்கு விளைந்த தானியத்தையும் என் பொருள்களையும் அங்கே சேர்த்து வைத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ஒன்று செய்வேன், என் களஞ்சியங்களை இடித்து, பெரிதாகக் கட்டி, எனக்கு விளைந்த தானியத்தையும் என் பொருள்களையும் அங்கே சேர்த்து வைத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: ஆத்துமாவே, உனக்காக அநேக வருஷங்களுக்கு அநேகம் பொருள்கள் சேர்த்துவைக்கப்பட்டிருக்கிறது; நீ இளைப்பாறி, புசித்துக் குடித்து, பூரிப்பாயிரு என்று என் ஆத்துமாவோடே சொல்லுவேன் என்று தனக்குள்ளே சிந்தித்துச் சொல்லிக்கொண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பு: ஆத்துமாவே, உனக்காக அநேக வருஷங்களுக்கு அநேகம் பொருள்கள் சேர்த்துவைக்கப்பட்டிருக்கிறது; நீ இளைப்பாறி, புசித்துக் குடித்து, பூரிப்பாயிரு என்று என் ஆத்துமாவோடே சொல்லுவேன் என்று தனக்குள்ளே சிந்தித்துச் சொல்லிக்கொண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ோ அவனை நோக்கி: மதிகேடனே, உன் ஆத்துமா உன்னிடத்திலிருந்து இந்த இராத்திரியிலே எடுத்துக் கொள்ளப்படும், அப்பொழுது நீ சேகரித்தவைகள் யாருடையதாகும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ோ அவனை நோக்கி: மதிகேடனே, உன் ஆத்துமா உன்னிடத்திலிருந்து இந்த இராத்திரியிலே எடுத்துக் கொள்ளப்படும், அப்பொழுது நீ சேகரித்தவைகள் யாருடையதாகும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ிடத்தில் ஐசுவரியவானாயிராமல், தனக்காகவே பொக்கிஷங்களைச் சேர்த்துவைக்கிறவன் இப்படியே இருக்கிறான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னும் அவர் தம்முடைய சீஷரை நோக்கி: இப்படியிருக்கிறபடியினால், என்னத்தை உண்போம் என்று உங்கள் ஜீவனுக்காகவும், என்னத்தை உடுப்போமென்று உங்கள் சரீரத்துக்காகவும் கவலைப்படாதிருங்கள் என்று உங்களுக்குச் சொல்ல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்தருணத்திலே அநேகமாயிரம் ஜனங்கள் ஒருவரை ஒருவர் மிதிக்கத்தக்கதாகக் கூடிவந்திருக்கையில், அவர் முதலாவது தம்முடைய சீஷரை நோக்கி: நீங்கள் மாயமாகிய பரிசேயருடைய புளித்தமாவைக்குறித்து எச்சரிக்கையாயி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னும் அவர் தம்முடைய சீஷரை நோக்கி: இப்படியிருக்கிறபடியினால், என்னத்தை உண்போம் என்று உங்கள் ஜீவனுக்காகவும், என்னத்தை உடுப்போமென்று உங்கள் சரீரத்துக்காகவும் கவலைப்படாதிருங்கள் என்று உங்களுக்குச் சொல்லு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ாரத்தைப்பார்க்கிலும் ஜீவனும், உடையைப்பார்க்கிலும் சரீரமும் விசேஷித்தவைகளாயிருக்கிறது 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கங்களைக் கவனித்துப்பாருங்கள், அவைகள் விதைக்கிறதுமில்லை அறுக்கிறதுமில்லை, அவைகளுக்குப் பண்டசாலையுமில்லை, களஞ்சியமுமில்லை, இல்லாவிட்டாலும் அவைகளையும் தேவன் பிழைப்பூட்டுகிறார்; பறவைகளைப்பார்க்கிலும் நீங்கள் எவ்வளவோ விசேஷித்தவர்களாயிருக்கி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கங்களைக் கவனித்துப்பாருங்கள், அவைகள் விதைக்கிறதுமில்லை அறுக்கிறதுமில்லை, அவைகளுக்குப் பண்டசாலையுமில்லை, களஞ்சியமுமில்லை, இல்லாவிட்டாலும் அவைகளையும் தேவன் பிழைப்பூட்டுகிறார்; பறவைகளைப்பார்க்கிலும் நீங்கள் எவ்வளவோ விசேஷித்தவர்களாயிருக்கிற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வலைப்படுகிறதினால் உங்களில் எவன் தன் சரீர அளவோடு ஒரு முழத்தைக் கூட்டுவ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ிகவும் அற்பமான காரியமுதலாய் உங்களால் செய்யக்கூடாதிருக்க, மற்றவைகளுக்காக நீங்கள் கவலைப்படுகிறதென்ன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ிகவும் அற்பமான காரியமுதலாய் உங்களால் செய்யக்கூடாதிருக்க, மற்றவைகளுக்காக நீங்கள் கவலைப்படுகிறதென்ன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ாட்டுப்புஷ்பங்கள் எப்படி வளருகிறதென்று கவனித்துப்பாருங்கள்; அவைகள் உழைக்கிறதுமில்லை, நூற்கிறதுமில்லை, என்றாலும் சாலொமோன் முதலாய் தன் சர்வ மகிமையிலும் அவைகளில் ஒன்றைப்போலாகிலும் உடுத்தியிருந்ததில்லை என்று உங்களுக்குச் சொல்ல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ாட்டுப்புஷ்பங்கள் எப்படி வளருகிறதென்று கவனித்துப்பாருங்கள்; அவைகள் உழைக்கிறதுமில்லை, நூற்கிறதுமில்லை, என்றாலும் சாலொமோன் முதலாய் தன் சர்வ மகிமையிலும் அவைகளில் ஒன்றைப்போலாகிலும் உடுத்தியிருந்ததில்லை என்று உங்களுக்குச் சொல்ல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ிருக்க, அற்பவிசுவாசிகளே, இன்றைக்குக் காட்டிலிருந்து நாளைக்கு அடுப்பிலே போடப்படுகிற புல்லுக்கு தேவன் இவ்விதமாக உடுத்துவித்தால், உங்களுக்கு உடுத்துவிப்பது அதிக நிச்சயமல்லவா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ெளியாக்கப்படாத மறைபொருளுமில்லை, அறியப்படாத இரகசியமும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ிருக்க, அற்பவிசுவாசிகளே, இன்றைக்குக் காட்டிலிருந்து நாளைக்கு அடுப்பிலே போடப்படுகிற புல்லுக்கு தேவன் இவ்விதமாக உடுத்துவித்தால், உங்களுக்கு உடுத்துவிப்பது அதிக நிச்சயமல்லவா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, என்னத்தை உண்போம், என்னத்தைக் குடிப்போம் என்று, நீங்கள் கேளாமலும் சந்தேகப்படாமலும் இருங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கையால், என்னத்தை உண்போம், என்னத்தைக் குடிப்போம் என்று, நீங்கள் கேளாமலும் சந்தேகப்படாமலும் இருங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ைகளையெல்லாம் உலகத்தார் நாடித் தேடுகிறார்கள்; இவைகள் உங்களுக்கு வேண்டியவைகளென்று உங்கள் பிதாவானவர் அறிந்திருக்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வைகளையெல்லாம் உலகத்தார் நாடித் தேடுகிறார்கள்; இவைகள் உங்களுக்கு வேண்டியவைகளென்று உங்கள் பிதாவானவர் அறிந்திருக்கி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வனுடைய ராஜ்யத்தையே தேடுங்கள், அப்பொழுது இவைகளெல்லாம் உங்களுக்குக் கூடக் கொடுக்கப்ப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யப்படாதே சிறுமந்தையே, உங்களுக்கு ராஜ்யத்தைக் கொடுக்க உங்கள்பிதா பிரியமாயிருக்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ங்களுக்கு உள்ளவைகளை விற்றுப் பிச்சைகொடுங்கள், பழமையாய்ப் போகாத பணப்பைகளையும் குறையாத பொக்கிஷத்தையும் பரலோகத்திலே உங்களுக்குச் சம்பாதித்துவையுங்கள், அங்கே திருடன் அணுகுகிறதுமில்லை, பூச்சி கெடுக்கிறதும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ங்களுக்கு உள்ளவைகளை விற்றுப் பிச்சைகொடுங்கள், பழமையாய்ப் போகாத பணப்பைகளையும் குறையாத பொக்கிஷத்தையும் பரலோகத்திலே உங்களுக்குச் சம்பாதித்துவையுங்கள், அங்கே திருடன் அணுகுகிறதுமில்லை, பூச்சி கெடுக்கிறதும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் பொக்கிஷம் எங்கே இருக்கிறதோ அங்கே உங்கள் இருதயமும் இ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நீங்கள் இருளிலே பேசினது எதுவோ, அது வெளிச்சத்திலே கேட்கப்படும்; நீங்கள் அறைகளில் காதிலே சொன்னது எதுவோ, அது வீடுகளின்மேல் கூறப்பட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ங்கள் அரைகள் கட்டப்பட்டதாகவும், உங்கள் விளக்குகள் எரிகிறதாகவ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ங்கள் எஜமான் கலியாணத்திலிருந்து வந்து தட்டும்போது, உடனே அவருக்குத் திறக்கும்படி எப்பொழுது வருவார் என்று காத்திருக்கிற மனுஷருக்கு ஒப்பாகவும் இருங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தங்கள் எஜமான் கலியாணத்திலிருந்து வந்து தட்டும்போது, உடனே அவருக்குத் திறக்கும்படி எப்பொழுது வருவார் என்று காத்திருக்கிற மனுஷருக்கு ஒப்பாகவும் இருங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ஜமான் வரும்போது, விழித்திருக்கிறவர்களாகக் காணப்படுகிற ஊழியக்காரரே பாக்கியவான்கள். அவர் அரை கட்டிக்கொண்டு, அவர்களைப் பந்தியிருக்கச்செய்து, சமீபமாய் வந்து, அவர்களுக்கு ஊழியஞ்செய்வார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ஜமான் வரும்போது, விழித்திருக்கிறவர்களாகக் காணப்படுகிற ஊழியக்காரரே பாக்கியவான்கள். அவர் அரை கட்டிக்கொண்டு, அவர்களைப் பந்தியிருக்கச்செய்து, சமீபமாய் வந்து, அவர்களுக்கு ஊழியஞ்செய்வார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எஜமான் வரும்போது, விழித்திருக்கிறவர்களாகக் காணப்படுகிற ஊழியக்காரரே பாக்கியவான்கள். அவர் அரை கட்டிக்கொண்டு, அவர்களைப் பந்தியிருக்கச்செய்து, சமீபமாய் வந்து, அவர்களுக்கு ஊழியஞ்செய்வார் எ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இரண்டாம் ஜாமத்திலாவது மூன்றாம் ஜாமத்திலாவது வந்து, அவர்கள் அப்படியே இருக்கக்கண்டால், அவ்வூழியக்காரர் பாக்கியவான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இரண்டாம் ஜாமத்திலாவது மூன்றாம் ஜாமத்திலாவது வந்து, அவர்கள் அப்படியே இருக்கக்கண்டால், அவ்வூழியக்காரர் பாக்கியவான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ிருடன் இன்ன நேரத்தில் வருவானென்று வீட்டெஜமானுக்குத் தெரிந்திருந்தால், அவன் விழித்திருந்து, தன் வீட்டைக் கன்னமிடவொட்டான் என்று அறிந்திருக்கிறீ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திருடன் இன்ன நேரத்தில் வருவானென்று வீட்டெஜமானுக்குத் தெரிந்திருந்தால், அவன் விழித்திருந்து, தன் வீட்டைக் கன்னமிடவொட்டான் என்று அறிந்திருக்கிற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நீங்கள் இருளிலே பேசினது எதுவோ, அது வெளிச்சத்திலே கேட்கப்படும்; நீங்கள் அறைகளில் காதிலே சொன்னது எதுவோ, அது வீடுகளின்மேல் கூறப்படு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ப்படியே நீங்கள் நினையாத நேரத்தில் மனுஷகுமாரன் வருவார், ஆகையால் நீங்களும் ஆயத்தமாயிருங்கள்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ப்படியே நீங்கள் நினையாத நேரத்தில் மனுஷகுமாரன் வருவார், ஆகையால் நீங்களும் ஆயத்தமாயிருங்கள்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பேதுரு அவரை நோக்கி: ஆண்டவரே, இந்த உவமைகளை எங்களுக்குமாத்திரம் சொல்லுகிறீரோ, எல்லாருக்கும் சொல்லுகிறீரோ என்று கேட்ட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தற்குக் கர்த்தர்: பணிவிடைக்காரருக்குத் தகுதியான காலத்திலே படிகொடுக்கும்படி எஜமான் அவர்கள் மேலதிகாரியாக வைக்கத்தக்க உண்மையும் விவேகமுமுள்ள விசாரணைக்காரன் யாவன்?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தற்குக் கர்த்தர்: பணிவிடைக்காரருக்குத் தகுதியான காலத்திலே படிகொடுக்கும்படி எஜமான் அவர்கள் மேலதிகாரியாக வைக்கத்தக்க உண்மையும் விவேகமுமுள்ள விசாரணைக்காரன் யாவன்?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எஜமான் வரும்போது அப்படியே செய்கிறவனாய்க் காணப்படுகிற ஊழியக்காரன் பாக்கியவ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தனக்குள்ளதெல்லாவற்றின்மேலும் அவனை விசாரணைக்காரனாக வைப்பான் என்று மெய்யாகவே உங்களுக்குச் சொல்கிறே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 ஊழியக்காரனோ, என் எஜமான் வர நாள் செல்லும் என்று தனக்குள்ளே சொல்லிக்கொண்டு, வேலைக்காரரையும் வேலைக்காரிகளையும் அடிக்கவும், புசித்துக் குடித்து வெறிக்கவும் தலைப்பட்டால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 ஊழியக்காரனோ, என் எஜமான் வர நாள் செல்லும் என்று தனக்குள்ளே சொல்லிக்கொண்டு, வேலைக்காரரையும் வேலைக்காரிகளையும் அடிக்கவும், புசித்துக் குடித்து வெறிக்கவும் தலைப்பட்டால்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ன் நினையாத நாளிலும், அறியாத நேரத்திலும், அந்த ஊழியக்காரனுடைய எஜமான் வந்து, அவனைக் கடினமாய்த் தண்டித்து, உண்மையில்லாதவர்களோடே அவனுக்குப் பங்கை நியமி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கிய உங்களுக்கு நான் சொல்லுகிறேன்: சரீரத்தைக் கொலைசெய்து, அதன்பின்பு அதிகமாக ஒன்றும் செய்யத் திராணியில்லாதவர்களுக்குப் பயப்படாதிருங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ன் நினையாத நாளிலும், அறியாத நேரத்திலும், அந்த ஊழியக்காரனுடைய எஜமான் வந்து, அவனைக் கடினமாய்த் தண்டித்து, உண்மையில்லாதவர்களோடே அவனுக்குப் பங்கை நியமிப்ப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ன் எஜமானுடைய சித்தத்தை அறிந்தும் ஆயத்தமாயிராமலும் அவனுடைய சித்தத்தின்படி செய்யாமலும் இருந்த ஊழியக்காரன் அநேக அடிகள் அடிக்கப்படுவான்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ன் எஜமானுடைய சித்தத்தை அறிந்தும் ஆயத்தமாயிராமலும் அவனுடைய சித்தத்தின்படி செய்யாமலும் இருந்த ஊழியக்காரன் அநேக அடிகள் அடிக்கப்படுவான்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றியாதவனாயிருந்து, அடிகளுக்கு ஏதுவானவைகளைச் செய்தவனோ சில அடிகள் அடிக்கப்படுவான். எவனிடத்தில் அதிகங் கொடுக்கப்படுகிறதோ அவனிடத்தில் அதிகங் கேட்கப்படும்; மனுஷர் எவனிடத்தில் அதிகமாய் ஒப்புவிக்கிறார்களோ அவனிடத்தில் அதிகமாய்க் கேட்பார்கள்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றியாதவனாயிருந்து, அடிகளுக்கு ஏதுவானவைகளைச் செய்தவனோ சில அடிகள் அடிக்கப்படுவான். எவனிடத்தில் அதிகங் கொடுக்கப்படுகிறதோ அவனிடத்தில் அதிகங் கேட்கப்படும்; மனுஷர் எவனிடத்தில் அதிகமாய் ஒப்புவிக்கிறார்களோ அவனிடத்தில் அதிகமாய்க் கேட்பார்கள்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றியாதவனாயிருந்து, அடிகளுக்கு ஏதுவானவைகளைச் செய்தவனோ சில அடிகள் அடிக்கப்படுவான். எவனிடத்தில் அதிகங் கொடுக்கப்படுகிறதோ அவனிடத்தில் அதிகங் கேட்கப்படும்; மனுஷர் எவனிடத்தில் அதிகமாய் ஒப்புவிக்கிறார்களோ அவனிடத்தில் அதிகமாய்க் கேட்பார்கள்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பூமியின்மேல் அக்கினியைப் போட வந்தேன், அது இப்பொழுதே பற்றி எரிய வேண்டுமென்று விரும்புகிறே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கிலும் நான் முழுகவேண்டிய ஒரு ஸ்நானமுண்டு அது முடியுமளவும் எவ்வளவோ நெருக்கப்படுகிறே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ான் பூமியிலே சமாதானத்தை உண்டாக்க வந்தேன் என்று நினைக்கிறீர்களோ? சமாதானத்தையல்ல, பிரிவினையையே உண்டாக்க வந்தேன் என்று உங்களுக்குச் சொல்லுகிறே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ப்படியெனில், இதுமுதல் ஒரே வீட்டிலே ஐந்துபேர் பிரிந்திருப்பார்கள், இரண்டுபேருக்கு விரோதமாய் மூன்றுபேரும், மூன்றுபேருக்கு விரோதமாய் இரண்டுபேரும் பிரிந்திரு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கிய உங்களுக்கு நான் சொல்லுகிறேன்: சரீரத்தைக் கொலைசெய்து, அதன்பின்பு அதிகமாக ஒன்றும் செய்யத் திராணியில்லாதவர்களுக்குப் பயப்படாதிருங்க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ப்படியெனில், இதுமுதல் ஒரே வீட்டிலே ஐந்துபேர் பிரிந்திருப்பார்கள், இரண்டுபேருக்கு விரோதமாய் மூன்றுபேரும், மூன்றுபேருக்கு விரோதமாய் இரண்டுபேரும் பிரிந்திருப்ப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தகப்பன் மகனுக்கும் மகன் தகப்பனுக்கும், தாய் மகளுக்கும் மகள் தாய்க்கும், மாமி மருமகளுக்கும் மருமகள் மாமிக்கும் விரோதமாய்ப் பிரிந்திருப்பார்கள் என்ற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தகப்பன் மகனுக்கும் மகன் தகப்பனுக்கும், தாய் மகளுக்கும் மகள் தாய்க்கும், மாமி மருமகளுக்கும் மருமகள் மாமிக்கும் விரோதமாய்ப் பிரிந்திருப்பார்கள் என்ற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தகப்பன் மகனுக்கும் மகன் தகப்பனுக்கும், தாய் மகளுக்கும் மகள் தாய்க்கும், மாமி மருமகளுக்கும் மருமகள் மாமிக்கும் விரோதமாய்ப் பிரிந்திருப்பார்கள் என்றார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பின்பு அவர் ஜனங்களை நோக்கி: மேற்கே மேகம் எழும்புகிறதை நீங்கள் காணும்போது, மழை வருமென்று சொல்லுகிறீர்கள்; அந்தப்படியுமாக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பின்பு அவர் ஜனங்களை நோக்கி: மேற்கே மேகம் எழும்புகிறதை நீங்கள் காணும்போது, மழை வருமென்று சொல்லுகிறீர்கள்; அந்தப்படியுமாகு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ென்றல் அடிக்கிறதை நீங்கள் காணும்போது உஷ்ணம் உண்டாகுமென்று சொல்லுகிறீர்கள், அந்தப்படியுமாகு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தென்றல் அடிக்கிறதை நீங்கள் காணும்போது உஷ்ணம் உண்டாகுமென்று சொல்லுகிறீர்கள், அந்தப்படியுமாகும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மாயக்காரரே, பூமியின் தோற்றத்தையும் வானத்தின் தோற்றத்தையும் நிதானிக்க உங்களுக்குத் தெரியுமே, இந்தக் காலத்தையோ நிதானியாமற்போகிறதென்ன?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மாயக்காரரே, பூமியின் தோற்றத்தையும் வானத்தின் தோற்றத்தையும் நிதானிக்க உங்களுக்குத் தெரியுமே, இந்தக் காலத்தையோ நிதானியாமற்போகிறதெ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 will forewarn you whom all of you shall fear: Fear him, which after he has killed has pow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Yea, and why even of yourselves judge all of you not what is righ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When you go with yours adversary to the magistrate, as you are in the way, give diligenc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ay be delivered from him; lest he hale you to the judge, and the judge deliver you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r, and the officer cast you into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I tell you, you shall not depart thence, till you have paid the very last m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ast into hell; yea, I say unto you, Fea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re not five sparrows sold for two farthings, and not one of them is forgotten before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even the very hairs of your head are all numbered. Fear not therefore: all of you are of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ue than many sparro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I say unto you, Whosoever shall confess me before men, him shall the Son of man also conf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angels of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he that denies me before men shall be denied before the angels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osoever shall speak a word against the Son of man, it shall be forgiven him: but un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blasphemes against the Holy Spirit it shall not be forgi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mean time, when there were gathered together an innumerable multitude of people, insomu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y bring you unto the synagogues, and unto magistrates, and powers, tak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thought how or what thing all of you shall answer, or what all of you shall s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Holy Spirit shall teach you in the same hour what all of you ought to s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ne of the company said unto him, Master, speak to my brother, that he divi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said unto him, Man, who made me a judge or a divider over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id unto them, Take heed, and beware of covetousness: for a man's life consists no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bundance of the things which he posse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spoke a parable unto them, saying, The ground of a certain rich man brought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ntiful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trode one upon another, he began to say unto his disciples first of all, Bewar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thought within himself, saying, What shall I do, because I have no room where to best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rui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This will I do: I will pull down my barns, and build greater; and there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tow all my fruits and my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say to my soul, Soul, you have much goods laid up for many years; take yours ea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, drink, and be mer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God said unto him, You fool, this night your soul shall be required of you: then whos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se things be, which you have provid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is he that lays up treasure for himself, and is not rich towa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said unto his disciples, Therefore I say unto you, Take no thought for your life,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eaven of the Pharisees, which is hypocri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eat; neither for the body, what all of you shall put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life is more than food, and the body is more than rai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Consider the ravens: for they neither sow nor reap; which neither have storehouse nor bar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feeds them: how much more are all of you better than the fow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which of you with taking thought can add to his stature one cub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f all of you then be not able to do that thing which is least, why take all of you though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e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Consider the lilies how they grow: they toil not, they spin not; and yet I say unto you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omon in all his glory was not arrayed like one of the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f then God so clothe the grass, which is to day in the field, and tomorrow is cast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re is nothing covered, that shall not be revealed; neither hid, that shall not be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n; how much more will he clothe you, O all of you of little fai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seek not all of you what all of you shall eat, or what all of you shall drink, neither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of doubtful m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all these things do the nations of the world seek after: and your Father knows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need of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But rather seek all of you the kingdom of God; and all these things shall be add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ear not, little flock; for it is your Father's good pleasure to give you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ell that all of you have, and give alms; provide yourselves bags which wax not old, a treas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eavens that fails not, where no thief approaches, neither moth corrup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For where your treasure is, there will your heart be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whatsoever all of you have spoken in darkness shall be heard in the light; an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Let your loins be girded about, and your lights burn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all of you yourselves like unto men that wait for their lord, when he will return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dding; that when he comes and knocks, they may open unto him immediat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lessed are those servants, whom the lord when he comes shall find watching: verily I s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that he shall gird himself, and make them to sit down to food, and will come forth and ser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f he shall come in the second watch, or come in the third watch, and find them so,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hose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is know, that if the goodman of the house had known what hour the thief would come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have watched, and not have suffered his house to be broken 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all of you have spoken in the ear in closets shall be proclaimed upon the houseto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Be all of you therefore ready also: for the Son of man comes at an hour when all of you th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n Peter said unto him, Lord, speak you this parable unto us, or even to al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the Lord said, Who then is that faithful and wise steward, whom his lord shall make rul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his household, to give them their portion of food in due sea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Blessed is that servant, whom his lord when he comes shall find so do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Truthfully I say unto you, that he will make him ruler over all that he h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But and if that servant say in his heart, My lord delays his coming; and shall begin to be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le servants and maidens, and to eat and drink, and to be drunk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The lord of that servant will come in a day when he looks not for him, and at an hour when h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say unto you my friends, Be not afraid of them that kill the body, and after that hav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aware, and will cut him in two, and will appoint him his portion with the unbeliev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And that servant, which knew his lord's will, and prepared not himself, neither did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ill, shall be beaten with many stri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But he that knew not, and did commit things worthy of stripes, shall be beaten with few stri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unto whomsoever much is given, of him shall be much required: and to whom men have commit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ch, of him they will ask the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I am come to send fire on the earth; and what will I, if it be already kindl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But I have a baptism to be baptized with; and how am I straitened till it be accomplish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Suppose all of you that I am come to give peace on earth? I tell you, Nay; but rather divis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For from henceforth there shall be five in one house divided, three against two, and two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that they can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The father shall be divided against the son, and the son against the father; the mother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, and the daughter against the mother; the mother in law against her daughter in law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daughter in law against her mother in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And he said also to the people, When all of you see a cloud rise out of the west, immediat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ay, There comes a shower; and so it 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And when all of you see the south wind blow, all of you say, There will be heat; and it com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All of you hypocrites, all of you can discern the face of the sky and of the earth; but how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that all of you do not discern this ti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2026-07-14T23:59:40Z</dcterms:created>
  <dcterms:modified xsi:type="dcterms:W3CDTF">2026-07-14T23:59:40Z</dcterms:modified>
  <dc:title>லூக்கா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