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ையெல்லாம் சந்த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ய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மேல் வெற்றி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யெகோவா நி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கம் தந்து உயிர் கொ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ஃ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சமாதானம் த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ால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நாவுகள் போத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க்க உம்மை போ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நாமங்களால் நீர் போற்ற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யெகோவா தெய்வம் ந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2026-07-30T10:30:22Z</dcterms:created>
  <dcterms:modified xsi:type="dcterms:W3CDTF">2026-07-30T10:30:22Z</dcterms:modified>
  <dc:title>துதிப் பாடல்கள் : 307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