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ாழ்வு தந்தவரே 
புது துவக்கம் தந்தவ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உமக்கு நன்றி
முழு மனதுடன் சொல்கின்றோம்
நன்றி உமக்கு நன்றி 
மன நிறைவுடன் சொல்கின்றோ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ள்ளைகளை மறவாமல்
ஆண்டு முழுவதும் போஷித்தீரே – உம் (2)
குறைவுகளை கிறிஸ்துவுக்குள்
மகிமையில் நிறைவாக்கி நடத்தினீரே – என் (2)
அதற்கு – நன்றி…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ந்தினதை யோசிக்காமல்
பூர்வமானதை சிந்திக்காமல் (2)
புதியவைகள் தோன்றச் செய்தீர்
சாம்பலை சிங்காரமாக்கி விட்டீர் (2)
அதற்கு – நன்றி…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ுடன் விதைத்ததெல்லாம்
கெம்பீரத்தோடு அறுக்கச் செய்தீர்
ஏந்தி நின்ற என் கரங்கள் எல்லாம்
கொடுக்கும் கரங்களாய் மாற்றி விட்டீர் (2)
அதற்கு – நன்றி…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2026-07-31T16:40:34Z</dcterms:created>
  <dcterms:modified xsi:type="dcterms:W3CDTF">2026-07-31T16:40:34Z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