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வந்து ஜனங்களின் மூப்பரை அழைப்பித்து, கர்த்தர் தனக்குக் கற்பித்த வார்த்தைகளையெல்லாம் அவர்களுக்கு முன்பாகச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வந்து ஜனங்களின் மூப்பரை அழைப்பித்து, கர்த்தர் தனக்குக் கற்பித்த வார்த்தைகளையெல்லாம் அவர்களுக்கு முன்பாகச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ஜனங்களை நோக்கி: மூன்றாம் நாளுக்கு ஆயத்தப்பட்டிருங்கள், மனைவியினிடத்தில் சேராதிர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சத்தம் வரவர மிகவும் பலமாய்த் தொனித்தது; மோசே பேசினான்; தேவன் அவனுக்கு வாக்கினால் மறுமொழி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சத்தம் வரவர மிகவும் பலமாய்த் தொனித்தது; மோசே பேசினான்; தேவன் அவனுக்கு வாக்கினால் மறுமொழி கொடு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மோசே இறங்கி ஜனங்களிடத்தில் போய், அதை அவர்களுக்குச்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therefore, if all of you will obey my voice indeed, and keep my covenant, then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an exclusive treasure unto me above all people: for all the earth is min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all of you shall be unto me a kingdom of priests, and an holy nation. These are the word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you shall speak unto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Moses came and called for the elders of the people, and laid before their faces all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ds which the LORD command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all the people answered together, and said, All that the LORD has spoken we will do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ses returned the words of the peopl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aid unto Moses, Lo, I come unto you in a thick cloud, that the people may hear w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peak with you, and believe you for ever. And Moses told the words of the people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e third month, when the children of Israel were gone forth out of the land of Egypt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aid unto Moses, Go unto the people, and sanctify them to day and tomorrow, and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wash their cloth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be ready against the third day: for the third day the LORD will come down in the sigh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people upon mount Sin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you shall set bounds unto the people round about, saying, Take heed to yourselves, th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go not up into the mount, or touch the border of it: whosoever touches the moun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rely put to dea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re shall not an hand touch it, but he shall surely be stoned, or shot through; whether i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st or man, it shall not live: when the trumpet sounds long, they shall come up to the mou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Moses went down from the mount unto the people, and sanctified the people; and they was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e day came they into the wilderness of Sin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clot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said unto the people, Be ready against the third day: come not at your w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t came to pass on the third day in the morning, that there were thunders and lightn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 thick cloud upon the mount, and the voice of the trumpet exceeding loud; so that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that was in the camp tremb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Moses brought forth the people out of the camp to meet with God; and they stood 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ther part of the mou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mount Sinai was altogether smoking, because the LORD descended upon it in fire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moke thereof ascended as the smoke of a furnace, and the whole mount quaked grea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the voice of the trumpet sounded long, and waxed louder and louder, Moses spok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y were departed from Rephidim, and were come to the desert of Sinai, and had pitch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answered him by a vo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LORD came down upon mount Sinai, on the top of the mount: and the LORD called Moses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top of the mount; and Moses went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LORD said unto Moses, Go down, charge the people, lest they break through unto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gaze, and many of them pe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let the priests also, which come near to the LORD, sanctify themselves, lest the LORD brea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 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Moses said unto the LORD, The people cannot come up to mount Sinai: for you charged 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Set bounds about the mount, and sanctify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LORD said unto him, Away, get you down, and you shall come up, you, and Aaron with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ilderness; and there Israel camped before the mou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let not the priests and the people break through to come up unto the LORD, lest he break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So Moses went down unto the people, and spoke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Moses went up unto God, and the LORD called unto him out of the mountain, saying, Thus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ay to the house of Jacob, and tell the children of Israe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ll of you have seen what I did unto the Egyptians, and how I bare you on eagles' wing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ught you unto my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2026-09-05T21:50:17Z</dcterms:created>
  <dcterms:modified xsi:type="dcterms:W3CDTF">2026-09-05T21:50:17Z</dcterms:modified>
  <dc:title>Exodus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