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David enquired of the LORD yet again. And the LORD answered him and said, Arise, go down to Keilah; for I will deliver the Philistines into yours han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David and his men went to Keilah, and fought with the Philistines, and brought away their cattle, and stroke them with a great slaughter. So David saved the inhabitants of Keila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David and his men went to Keilah, and fought with the Philistines, and brought away their cattle, and stroke them with a great slaughter. So David saved the inhabitants of Keilah.]]></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So David and his men went to Keilah, and fought with the Philistines, and brought away their cattle, and stroke them with a great slaughter. So David saved the inhabitants of Keila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came to pass, when Abiathar the son of Ahimelech fled to David to Keilah, that he came down with an ephod in his han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came to pass, when Abiathar the son of Ahimelech fled to David to Keilah, that he came down with an ephod in his han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t was told Saul that David was come to Keilah. And Saul said, God has delivered him into mine hand; for he is shut in, by entering into a town that has gates and bar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t was told Saul that David was come to Keilah. And Saul said, God has delivered him into mine hand; for he is shut in, by entering into a town that has gates and bar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t was told Saul that David was come to Keilah. And Saul said, God has delivered him into mine hand; for he is shut in, by entering into a town that has gates and ba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Saul called all the people together to war, to go down to Keilah, to besiege David and his me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they told David, saying, Behold, the Philistines fight against Keilah, and they rob the threshing floor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Saul called all the people together to war, to go down to Keilah, to besiege David and his me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avid knew that Saul secretly practised mischief against him; and he said to Abiathar the priest, Bring here the eph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avid knew that Saul secretly practised mischief against him; and he said to Abiathar the priest, Bring here the eph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aid David, O LORD God of Israel, your servant has certainly heard that Saul seeks to come to Keilah, to destroy the city for my sak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aid David, O LORD God of Israel, your servant has certainly heard that Saul seeks to come to Keilah, to destroy the city for my sak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ill the men of Keilah deliver me up into his hand? will Saul come down, as your servant has heard? O LORD God of Israel, I plead to you, tell your servant. And the LORD said, He will come dow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ill the men of Keilah deliver me up into his hand? will Saul come down, as your servant has heard? O LORD God of Israel, I plead to you, tell your servant. And the LORD said, He will come dow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ill the men of Keilah deliver me up into his hand? will Saul come down, as your servant has heard? O LORD God of Israel, I plead to you, tell your servant. And the LORD said, He will come dow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David, Will the men of Keilah deliver me and my men into the hand of Saul? And the LORD said, They will deliver you up.]]></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said David, Will the men of Keilah deliver me and my men into the hand of Saul? And the LORD said, They will deliver you up.]]></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they told David, saying, Behold, the Philistines fight against Keilah, and they rob the threshing floor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David and his men, which were about six hundred, arose and departed out of Keilah, and went anywhere they could go. And it was told Saul that David was escaped from Keilah; and he ceased to go for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David and his men, which were about six hundred, arose and departed out of Keilah, and went anywhere they could go. And it was told Saul that David was escaped from Keilah; and he ceased to go fort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David and his men, which were about six hundred, arose and departed out of Keilah, and went anywhere they could go. And it was told Saul that David was escaped from Keilah; and he ceased to go fort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David abode in the wilderness in strong holds, and remained in a mountain in the wilderness of Ziph. And Saul sought him every day, but God delivered him not into his han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David abode in the wilderness in strong holds, and remained in a mountain in the wilderness of Ziph. And Saul sought him every day, but God delivered him not into his han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avid saw that Saul was come out to seek his life: and David was in the wilderness of Ziph in a woo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avid saw that Saul was come out to seek his life: and David was in the wilderness of Ziph in a wo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Jonathan Saul's son arose, and went to David into the wood, and strengthened his hand in G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Jonathan Saul's son arose, and went to David into the wood, and strengthened his hand in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aid unto him, Fear not: for the hand of Saul my father shall not find you; and you shall be king over Israel, and I shall be next unto you; and that also Saul my father know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David enquired of the LORD, saying, Shall I go and strike these Philistines? And the LORD said unto David, Go, and strike the Philistines, and save Keila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aid unto him, Fear not: for the hand of Saul my father shall not find you; and you shall be king over Israel, and I shall be next unto you; and that also Saul my father know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aid unto him, Fear not: for the hand of Saul my father shall not find you; and you shall be king over Israel, and I shall be next unto you; and that also Saul my father know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two made a covenant before the LORD: and David abode in the wood, and Jonathan went to his hous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two made a covenant before the LORD: and David abode in the wood, and Jonathan went to his hous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came up the Ziphites to Saul to Gibeah, saying, Does not David hide himself with us in strong holds in the wood, in the hill of Hachilah, which is on the south of Jeshimo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came up the Ziphites to Saul to Gibeah, saying, Does not David hide himself with us in strong holds in the wood, in the hill of Hachilah, which is on the south of Jeshim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ow therefore, O king, come down according to all the desire of your soul to come down; and our part shall be to deliver him into the king's han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ow therefore, O king, come down according to all the desire of your soul to come down; and our part shall be to deliver him into the king's han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Saul said, Blessed be all of you of the LORD; for all of you have compassion on m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Go, I pray you, prepare yet, and know and see his place where his haunt is, and who has seen him there: for it is told me that he deals very subtlel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David enquired of the LORD, saying, Shall I go and strike these Philistines? And the LORD said unto David, Go, and strike the Philistines, and save Keila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Go, I pray you, prepare yet, and know and see his place where his haunt is, and who has seen him there: for it is told me that he deals very subtlely.]]></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ee therefore, and take knowledge of all the lurking places where he hides himself, and come all of you again to me with the certainty, and I will go with you: and it shall come to pass, if he be in the land, that I will search him out throughout all the thousands of Juda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ee therefore, and take knowledge of all the lurking places where he hides himself, and come all of you again to me with the certainty, and I will go with you: and it shall come to pass, if he be in the land, that I will search him out throughout all the thousands of Judah.]]></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ee therefore, and take knowledge of all the lurking places where he hides himself, and come all of you again to me with the certainty, and I will go with you: and it shall come to pass, if he be in the land, that I will search him out throughout all the thousands of Judah.]]></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arose, and went to Ziph before Saul: but David and his men were in the wilderness of Maon, in the plain on the south of Jeshimon.]]></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arose, and went to Ziph before Saul: but David and his men were in the wilderness of Maon, in the plain on the south of Jeshimo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Saul also and his men went to seek him. And they told David; wherefore he came down into a rock, and abode in the wilderness of Maon. And when Saul heard that, he pursued after David in the wilderness of Mao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Saul also and his men went to seek him. And they told David; wherefore he came down into a rock, and abode in the wilderness of Maon. And when Saul heard that, he pursued after David in the wilderness of Mao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Saul also and his men went to seek him. And they told David; wherefore he came down into a rock, and abode in the wilderness of Maon. And when Saul heard that, he pursued after David in the wilderness of Maon.]]></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ul went on this side of the mountain, and David and his men on that side of the mountain: and David made haste to get away for fear of Saul; for Saul and his men compassed David and his men round about to take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David enquired of the LORD, saying, Shall I go and strike these Philistines? And the LORD said unto David, Go, and strike the Philistines, and save Keilah.]]></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ul went on this side of the mountain, and David and his men on that side of the mountain: and David made haste to get away for fear of Saul; for Saul and his men compassed David and his men round about to take the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aul went on this side of the mountain, and David and his men on that side of the mountain: and David made haste to get away for fear of Saul; for Saul and his men compassed David and his men round about to take them.]]></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there came a messenger unto Saul, saying, Haste you, and come; for the Philistines have invaded the lan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there came a messenger unto Saul, saying, Haste you, and come; for the Philistines have invaded the lan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fore Saul returned from pursuing after David, and went against the Philistines: therefore they called that place Selahammahlekot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fore Saul returned from pursuing after David, and went against the Philistines: therefore they called that place Selahammahlekot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David went up from thence, and dwelt in strong holds at Engedi.]]></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David's men said unto him, Behold, we be afraid here in Judah: how much more then if we come to Keilah against the armies of the Philistin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David's men said unto him, Behold, we be afraid here in Judah: how much more then if we come to Keilah against the armies of the Philistin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David enquired of the LORD yet again. And the LORD answered him and said, Arise, go down to Keilah; for I will deliver the Philistines into yours han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 கேகிலாவுக்குப் போ; நான் பெலிஸ்தரை உன் கையில் ஒப்புக்கொடு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டியே தாவீது தன் மனுஷரைக் கூட்டிக்கொண்டு, கேகிலாவுக்குப் போய், பெலிஸ்தரோடு யுத்த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அநேகம்பேரை வெட்டி, அவர்கள் ஆடுமாடுகளை ஓட்டிக்கொண்டுபோனான்; இவ்விதமாய் கேகிலாவின் கு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ட்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கிமெலேக்கின் குமாரனாகிய அபியத்தார் கேகிலாவில் இருக்கிற தாவீதினிடத்தில் தப்பியோடுகி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த்தில் ஒரு ஏபோத்து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தாவீது கேகிலாவுக்கு வந்தான் என்று சவுலுக்கு அறிவிக்கப்பட்டபோது, தேவன் அவனை எ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த்தார்; அவன் கதவுகளும் தாழ்ப்பாள்களுமுள்ள பட்டணத்திற்குள் பிரவேசி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பட்டிருக்கிறான் என்று சவுல்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தையும் அவன் மனுஷரையும் முற்றிக்கை போடும்படிக்கு, கேகிலாவுக்குப் போக, எல்லா ஜ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தோ, பெலிஸ்தர் கேகிலாவின்மேல் யுத்தம்பண்ணி, களஞ்சியங்களைக் கொள்ளையிடுகிறார்கள் என்று தாவீ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த்திற்கு அழைப்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னக்குப் பொல்லாப்புச் செய்யச் சவுல் எத்தனம்பண்ணுகிறான் என்று தாவீது அறிந்துகொண்டபோது, ஆ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யத்தாரை நோக்கி: ஏபோத்தை இங்கே கொண்டுவா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தாவீது: இஸ்ரவேலின் தேவனாகிய கர்த்தாவே, சவுல் கேகிலாவுக்கு வந்து, என்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 அழிக்க வகைதேடுகிறான் என்று உமது அடியானாகிய நான் நிச்சயமாய்க் கேள்வி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கிலா பட்டணத்தார் என்னை அவன் கையில் ஒப்புக்கொடுப்பார்களோ, உம்முடைய அடியான் கேள்விப்பட்ட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ல் வருவானோ, இஸ்ரவேலின் தேவனாகிய கர்த்தாவே, இதை உம்முடைய அடியானுக்குத் தெரிவி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க் கர்த்தர்: அவன் வரு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கிலாபட்டணத்தார் என்னையும் என் மனுஷரையும் சவுலின் கையில் ஒப்புக்கொடுப்பார்களோ என்று 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தற்கு, கர்த்தர்: ஒப்புக்கொடுப்பா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கையால் தாவீதும் ஏறக்குறைய அறுநூறுபேராகிய அவன் மனுஷரும் எழும்பி, கேகிலாவை விட்டுப் புற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க்கூடிய இடத்திற்குப் போனார்கள்; தாவீது கேகிலாவிலிருந்து தப்பிப்போனான் என்று சவு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ப்பட்டபோது, தான் புறப்படுகிறதை நிறுத்தி 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தாவீது வனாந்தரத்திலுள்ள அரணான ஸ்தலங்களிலே தங்கி, சீப் என்னும் வனாந்தரத்திலிருக்கிற ஒரு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ருந்தான்; சவுல் அநுதினமும் அவனைத் தேடியும், தேவன் அவனை அவன் கையில் ஒப்புக்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ன் பிராணனை வாங்கத் தேடும்படிக்கு, சவுல் புறப்பட்டான் என்று தாவீது அறிந்தபடியினாலே, தாவீது சீ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ள்ள ஒரு காட்டிலே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சவுலின் குமாரனாகிய யோனத்தான் எழுந்து, காட்டிலிருக்கிற தாவீதினிடத்தில்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குள் அவன் கையைத் திட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ர் பயப்படவேண்டாம்; என் தகப்பனாகிய சவுலின் கை உம்மைக் கண்டு பிடிக்கமாட்டாது;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தாவீது: நான் போய், அந்தப் பெலிஸ்தரை முறிய அடிக்கலாமா என்று கர்த்த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ன்மேல் ராஜாவாயிருப்பீர்; அப்பொழுது நான் உமக்கு இரண்டாவதாயிருப்பேன்; அப்படி நடக்கு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 தகப்பனாகிய சவுலும் அறிந்திருக்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இருவரும் கர்த்தருக்கு முன்பாக உடன்படிக்கை பண்ணினபின்பு, தாவீது காட்டில் இருந்து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னத்தானோ தன் வீட்டிற்கு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சீப் ஊரார் கிபியாவிலிருக்கிற சவுலிடத்தில் வந்து: தாவீது எங்களிடத்தில் எஷிமோ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கே ஆகிலா என்னும் மலைக்காட்டிலுள்ள அரணிப்பான இடங்களில் ஒளித்துக்கொண்டிருக்கிறான் அ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ப்போதும் ராஜாவே, நீர் உம்முடைய மனவிருப்பத்தின்படி இறங்கிவாரும்; அவனை ராஜாவி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 எங்களால் ஆகு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ற்கு சவுல்: நீங்கள் என்மேல் தயை வைத்ததினாலே, கர்த்தரால் ஆசீர்வதிக்கப்பட்டி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ங்கள் போய், அவன் கால் நடமாடுகிற இடத்தைப் பார்த்து, அங்கே அவனைக் கண்டவன் யார் என்ப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த்ததற்கு, கர்த்தர்: நீ போ; பெலிஸ்தரை முறிய அடித்து, கேகிலாவை ரட்சிப்பாயாக என்று தாவீது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ம் நன்றாய் விசாரித்து அறியுங்கள்; அவன் மகா தந்திரவாதி என்று எனக்குத் தெரியவ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 ஒளித்துக்கொண்டிருக்கும் எல்லா மறைவிடங்களையும் பார்த்தறிந்து கொண்டு, நிச்சய செய்தி எ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ங்கள்; அப்பொழுது நான் உங்களோடே கூடவந்து, அவன் தேசத்தில் இருந்தால், யூதாவிலிருக்கிற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ரங்களுக்குள்ளும் அவனைத் தேடிப் போ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அவர்கள் எழுந்து, சவுலுக்கு முன்னாலே சீப் ஊருக்குப் போனார்கள்; தாவீதும் அவன் மனுஷ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ஷிமோனுக்குத் தெற்கான அந்தர வெளியாகிய மாகோன் வனாந்தரத்தில்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வுலும் அவன் மனுஷரும் தாவீதைத் தேடவருகிறார்கள் என்று அவனுக்கு அறிவிக்கப்பட்டபோ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மலையிலிருந்து இறங்கி, மாகோன் வனாந்தரத்திலே தங்கினான்; அதை சவுல் கேள்விப்பட்டு, மா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தாவீதைப் பின் தொ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வுல் மலையின் இந்தப்பக்கத்திலும், தாவீதும் அவன் மனுஷரும் மலையின் அந்தப்பக்கத்திலும் நட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லுக்குத் தப்பிப்போக, தாவீது தீவிரித்தபோது, சவுலும் அவன் மனுஷரும் தாவீதையும் அவன் மனுஷ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த் தக்கதாய் அவர்களை வளைந்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ந்தச் சமயத்தில் ஒரு ஆள் சவுலிடத்தில் வந்து: நீர் சீக்கிரமாய் வாரும்; பெலிஸ்தர் தேச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யெடுத்து வந்திருக்கிறா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தனால் சவுல் தாவீதைப் பின் தொடருகிறதை விட்டுத் திரும்பி, பெலிஸ்தரை எதிர்க்கும்படி போனான்; ஆ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ற்குச் சேலா அம்மாலிகோத் என்று பேரி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வீது அவ்விடத்தை விட்டுப் புறப்பட்டு, என்கேதியிலுள்ள அரணிப்பான இடங்களில் தங்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னாலும் தாவீதின் மனுஷர் அவனை நோக்கி: இதோ, நாங்கள் இங்கே யூதாவிலே இருக்கும்போதே பயப்படு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பெலிஸ்தருடைய சேனைகளை எதிர்க்கிறதற்கு கேகிலாவுக்குப் போனால், எவ்வளவு அதிக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தாவீது திரும்பவும் கர்த்தரிடத்தில் விசாரித்தபோது, கர்த்தர் அவனுக்கு உத்தரமாக: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3]]></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2026-08-01T12:10:33Z</dcterms:created>
  <dcterms:modified xsi:type="dcterms:W3CDTF">2026-08-01T12:10:33Z</dcterms:modified>
  <dc:title>1 சாமுவேல் : 23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