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ந்த நொந்த உள்ள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வே இருந்து பாதுகா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 துன்பங்கள் சேர்ந்த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ினின்றும் நீர் விடுவி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இனியவர் என்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ெல்லாம் சுவைத்து மகி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க் கர்த்தரைத் தேட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ன்மையும் குறை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ஸ்தோத்தரிப்பேன் எவ்வே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க்கீதம் எந்நாவில் எந்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ான் பார்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 கர்த்தருக்குள் மேன்மை பாரா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மகிழ்வார்கள் துன்பப்படுவ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னேன் கூப்பிட்டேன் பதில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ங்கள் நீக்கிப் பாதுகா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ும்புகள் நரம்புகள் முறிந்த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தேவன்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மடை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மானம் அ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நான் உமது பிள்ளை -ஒரு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நீதிமானை பார்க்கின்ற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ிகள் மன்றாட்டை கேட்கின்ற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ண் நீக்கி விடுவ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வரை நீர் நடத்திச் செல்வீர் -அவம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2026-07-30T13:14:44Z</dcterms:created>
  <dcterms:modified xsi:type="dcterms:W3CDTF">2026-07-30T13:14:44Z</dcterms:modified>
  <dc:title>துதிப் பாடல்கள் : 697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