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ே, துரத்திவிடப்பட்ட என் ஜனங்கள் உன்னிடத்தில் தங்கட்டும்; சங்கரிக்கிறவனுக்குத் தப்ப அவர்களுக்கு அடைக்கலமாயிரு; ஒடுக்குகிறவன் இல்லாதேபோவான்; சங்கரிப்பு ஒழிந்துபோம்; மிதிக்கிறவர்கள் தேசத்தில் இராதபடிக்கு அழிந்துபோ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ருபையினாலே சிங்காசனம் ஸ்தாபிக்கப்படும்; நியாயம் விசாரித்துத் துரிதமாய் நீதிசெய்கிற ஒருவர் அதின்மேல் தாவீதின் கூடாரத்திலே நியாயாதிபதியாய் உண்மையோடே வீற்றிர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ருபையினாலே சிங்காசனம் ஸ்தாபிக்கப்படும்; நியாயம் விசாரித்துத் துரிதமாய் நீதிசெய்கிற ஒருவர் அதின்மேல் தாவீதின் கூடாரத்திலே நியாயாதிபதியாய் உண்மையோடே வீற்றிரு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வாபின் பெருமையையும், அவன் மேட்டிமையையும், அவன் அகங்காரத்தையும், அவன் உக்கிரத்தையும் குறித்துக் கேட்டோம்; அவன் மெத்தப் பெருமைக்காரன்; ஆனாலும் அவன் வீம்பு செல்ல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வாபின் பெருமையையும், அவன் மேட்டிமையையும், அவன் அகங்காரத்தையும், அவன் உக்கிரத்தையும் குறித்துக் கேட்டோம்; அவன் மெத்தப் பெருமைக்காரன்; ஆனாலும் அவன் வீம்பு செல்ல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மோவாபியர் ஒருவருக்காக ஒருவர் அலறுவார்கள், எல்லாரும் ஏகமாய் அலறுவார்கள்; கிராரேசேத் ஊரின் அஸ்திபாரங்கள் தகர்க்கப்பட்டதே என்று அவைகளுக்காகப் பெருமூச்சு வி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மோவாபியர் ஒருவருக்காக ஒருவர் அலறுவார்கள், எல்லாரும் ஏகமாய் அலறுவார்கள்; கிராரேசேத் ஊரின் அஸ்திபாரங்கள் தகர்க்கப்பட்டதே என்று அவைகளுக்காகப் பெருமூச்சு வி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ாதிபதிக்குச் செலுத்தும் ஆட்டுக்குட்டிகளை நீங்கள் சேலா பட்டணந்துவக்கி வனாந்தரமட்டும் சேர்த்துச் சீயோன் குமாரத்தியின் மலைக்கு அனுப்ப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யாசேருக்காக அழுததுபோலே, சிப்மாஊர்த் திராட்சச்செடிக்காகவும் மிகவும் அழுவேன்; எஸ்போனே, எலெயாலேயே உனக்கு என் கண்ணீரைப் பாய்ச்சுவேன்; உன் வசந்தகாலத்துப் பழங்களுக்காகவும், உன் திராட்சப்பழ அறுப்புக்காகவும் ஆரவாரிக்கிற சந்தோஷ சத்தம் விழுந்து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யாசேருக்காக அழுததுபோலே, சிப்மாஊர்த் திராட்சச்செடிக்காகவும் மிகவும் அழுவேன்; எஸ்போனே, எலெயாலேயே உனக்கு என் கண்ணீரைப் பாய்ச்சுவேன்; உன் வசந்தகாலத்துப் பழங்களுக்காகவும், உன் திராட்சப்பழ அறுப்புக்காகவும் ஆரவாரிக்கிற சந்தோஷ சத்தம் விழுந்து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யாசேருக்காக அழுததுபோலே, சிப்மாஊர்த் திராட்சச்செடிக்காகவும் மிகவும் அழுவேன்; எஸ்போனே, எலெயாலேயே உனக்கு என் கண்ணீரைப் பாய்ச்சுவேன்; உன் வசந்தகாலத்துப் பழங்களுக்காகவும், உன் திராட்சப்பழ அறுப்புக்காகவும் ஆரவாரிக்கிற சந்தோஷ சத்தம் விழுந்து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ிர்வெளியிலிருந்து சந்தோஷமும் களிப்பும் அற்றுப்போயின; திராட்சத்தோட்டங்களில் பாடலுமில்லை ஆர்ப்பரிப்புமில்லை; ஆலையில் ரசத்தை மிதிக்கிறவனுமில்லை; சந்தோஷ ஆரவாரத்தை ஓயப்பண்ண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ிர்வெளியிலிருந்து சந்தோஷமும் களிப்பும் அற்றுப்போயின; திராட்சத்தோட்டங்களில் பாடலுமில்லை ஆர்ப்பரிப்புமில்லை; ஆலையில் ரசத்தை மிதிக்கிறவனுமில்லை; சந்தோஷ ஆரவாரத்தை ஓயப்பண்ண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மோவாபினிமித்தம் என் குடல்களும், கிராரேசினிமித்தம் என் உள்ளமும் சுரமண்டலத்தைப்போல் தொனி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வாப் மேடைகளின்மேல் செத்துப்போனான் என்று காணப்படும்போது, பிரார்த்தனைசெய்யத் தன் பரிசுத்த ஸ்தானத்திலே பிரவேசிப்பான்; ஆனாலும் அநுகூலப்படமா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வாப் மேடைகளின்மேல் செத்துப்போனான் என்று காணப்படும்போது, பிரார்த்தனைசெய்யத் தன் பரிசுத்த ஸ்தானத்திலே பிரவேசிப்பான்; ஆனாலும் அநுகூலப்படமா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ோவாபைக்குறித்து அக்காலத்திலே கர்த்தர் சொன்ன வார்த்தை இதுவ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ாதிபதிக்குச் செலுத்தும் ஆட்டுக்குட்டிகளை நீங்கள் சேலா பட்டணந்துவக்கி வனாந்தரமட்டும் சேர்த்துச் சீயோன் குமாரத்தியின் மலைக்கு அனுப்ப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ல்லாவிட்டால் கூட்டை விட்டுத்துரத்தப்பட்டு அலைகிற குருவியைப்போல மோவாபின் குமாரத்திகள் அர்னோன் நதியின் துறைகளிடத்தில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ல்லாவிட்டால் கூட்டை விட்டுத்துரத்தப்பட்டு அலைகிற குருவியைப்போல மோவாபின் குமாரத்திகள் அர்னோன் நதியின் துறைகளிடத்தில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ஆலோசனைபண்ணி, நியாயஞ்செய்து, மத்தியானத்திலே உன் நிழலை இரவைப்போலாக்கி, துரத்தப்பட்டவர்களை மறைத்துக்கொள், ஓடிவருகிறவர்களைக் காட்டிக்கொடாத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ஆலோசனைபண்ணி, நியாயஞ்செய்து, மத்தியானத்திலே உன் நிழலை இரவைப்போலாக்கி, துரத்தப்பட்டவர்களை மறைத்துக்கொள், ஓடிவருகிறவர்களைக் காட்டிக்கொடாதிர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ஆலோசனைபண்ணி, நியாயஞ்செய்து, மத்தியானத்திலே உன் நிழலை இரவைப்போலாக்கி, துரத்தப்பட்டவர்களை மறைத்துக்கொள், ஓடிவருகிறவர்களைக் காட்டிக்கொடாதிர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ே, துரத்திவிடப்பட்ட என் ஜனங்கள் உன்னிடத்தில் தங்கட்டும்; சங்கரிக்கிறவனுக்குத் தப்ப அவர்களுக்கு அடைக்கலமாயிரு; ஒடுக்குகிறவன் இல்லாதேபோவான்; சங்கரிப்பு ஒழிந்துபோம்; மிதிக்கிறவர்கள் தேசத்தில் இராதபடிக்கு அழிந்துபோ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তাদের লুকিয়ে রাখো| লুঠতরাজ বন্ধ হবে| শএুরা পরাস্ত হবে| অত্যাচারী লোকরা দেশ ছেড়ে চল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দাযূদের পরিবার থেকে এক জন নতুন রাজা আসবেন| তিনি বিশ্বস্ত হবেন| তিনি দয়ালু এবং প্রে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ন| এই রাজা ন্যায্য বিচার করবেন| যা কিছু ভাল এবং সঠিক সে সব কাজ তিনি তাড়াতাড়ি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রা মোয়াব্বাসীদের অহঙ্কার এবং দাম্ভিকতার কথা শুনেছি| তারা অহঙ্কারী এবং হিংস্র| তারা দম্ভ কর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দের দম্ভগুলি শুধুই কতগুলি ফাঁকা বুল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ই অহঙ্কারের জন্য গোটা মোয়াব দেশ ভুগবে| মোয়াবের সমস্ত লোক হাহাকার করবে| তারা দুঃখিত হ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তীতে তাদের যা যা ছিল তারা তা ফিরে পেতে চা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িশ্বোনের ক্ষেত ও সিব্মার দ্রাক্ষাক্ষেত নষ্ট হয়ে গিয়েছে| বিদেশী শাসকরা তাদের সব দ্রাক্ষাগা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টে ফেলেছে| সুদূর যাসের শহর পর্য়ন্ত এমনকি মরুভূমির ভেতর পর্য়ন্ত তাদের দ্রাক্ষা বাগান ছ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ত| তাদের শাখাগুলি একেবারে সমুদ্রের ওপার পর্য়ন্ত ছড়িয়ে পড়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লোকরা, দেশের শাসকের জন্য তোমরা একটি উপহার পাঠাও| সেলা থেকে একটি মেষশাবক মরুভূমির মধ্যে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আমি যাসের এবং সিব্মার লোকদের সঙ্গে কাঁদব কারণ দ্রাক্ষা ক্ষেতগুলি ধ্বংস করা হয়েছে| আমি হিশ্ব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ইলিয়ালীর লোকদের সঙ্গে কাঁদব কারণ কোন শস্য সংগ্রহ হবে না| কোন গ্রীষ্মকালীন ফসল উঠবে না| তাই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ন্দ উল্লাস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মেলে কোন আনন্দ গান হবে না| শস্য সংগ্রহের সময়কার আনন্দের আমি পরিসমাপ্তি ঘটাব| দ্রাক্ষার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ীর জন্য যে সমস্ত দ্রাক্ষা তৈরি হয়ে আছে তা সব নষ্ট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 আমি মোয়াব এবং কীর্-হেরস এই দুটি শহরের জন্য খুবই দুঃখ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োয়াবের লোকরা তাদের উপাসনালযে যাবে| লোকরা প্রার্থনা জানানোর চেষ্টা করবে| কিন্তু তা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ণাম কি হবে তা দেখতে পেয়ে এত দুর্বল হয়ে পড়বে যে আর প্রার্থনা করতে পা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মোয়াব সম্পর্কে এই ঘটনাগুলির কথা বহুবার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বং প্রভু এখন বলেন, “তিন বছরের মধ্যে এই বিপুল জনসংখ্যা এবং অন্যান্য জিনিষ, যার জন্য মোয়া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য়োন কন্যা পর্বতের কাছে পাঠিয়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র্বিত, তার বিশেষ কিছুরই অস্তিত্ব থাকবে না (ঠিক যেমন ভাড়া করা সহকারীরা সময় গোনে)| শুধু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ীণবল গুটিকতক লোক পড়ে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োয়াবের মেয়েরা অর্ণোন নদী পার হওয়ার চেষ্টা করছে| তারা এক জায়গা থেকে অন্য জায়গায় সাহায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ছুটছে| তাদের অবস্থা যেন নীড় ভেঙে হারিযে যাওয়া ছোট্ট পাখি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বলছে, “আমাদের সাহায্য কর, বলে দাও আমরা এখন কি করব! যেমন করে ছায়া মধ্যাহ্নের গনগনে সূর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আমাদের রক্ষা করে, তেমনি প্রভু শএুদের হাত থেকে আমাদের রক্ষা কর| আমরা শএুদের হাত থেকে পাল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ঁচ্ছেি| আমাদের আড়াল কর| আমাদের শএুদের হাতে তুলে দিও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োয়াবের লোকদের জোর করে বাড়ি ছাড়া করা হয়েছে| তাই তাদের তোমাদের দেশে বাস করতে দাও| শএুদের চো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2026-08-01T12:09:13Z</dcterms:created>
  <dcterms:modified xsi:type="dcterms:W3CDTF">2026-08-01T12:09:13Z</dcterms:modified>
  <dc:title>ஏசாயா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