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ர்வோன் கைக்கு விடுத்து மீ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ஸ்கா ஆட்டுக்கு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ோன் மோசே என்னும் ந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ாரியர் உண்டு – இஸ்ரவ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ெங்கடலில் வழி திற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நாயக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ங்கமின்றி பாலைவன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ாமரித்தாரே – இஸ்ரவ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த்துருக்களை சிதற அடி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் என் ஜனமே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த்தில் உன் முன்னே ச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ெடுத்தாரே – இஸ்ரவ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யப்படாதே சிறு மந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 நான் உன் மேய்ப்ப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ங்காதே மனம் கலங்காதே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தினம் காப்பேன் – இஸ்ரவ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றிட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உன் தெய்வமா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தும் பய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ஓங்கும் புயமும் பலத்த க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க்கமே ய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ும் கிருபை தயவு இரக்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ாளமாயுண்டு – இஸ்ரவ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2026-07-30T13:14:42Z</dcterms:created>
  <dcterms:modified xsi:type="dcterms:W3CDTF">2026-07-30T13:14:42Z</dcterms:modified>
  <dc:title>துதிப் பாடல்கள் : 604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