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k ! what mean those holy voices
Sweetly sounding in the skies ?
Lo ! th' angelic host rejoices,
Loudest hallelujahs ris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isten to the wondrous story
Which they chant in hymns of joy: 
Glory in the highest, glory!
Glory' be to God most high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Peace on earth, good-will from heaven
Reaching far as man is found ;
Souls redeemed and sins forgiven,
Loud our golden harps shall soun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hrist is born ! the great Anointed !
Heaven and earth His glory sing;
Oh receive whom God appointed
For your Prophet,Priest, and King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Hasten, mortals, to adore Him,
Learn His name and taste His joy,
Till in heaven ye sing before Him 
Glory be to God most high !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Let us learn the wondrous story
Of our great Redeemer's birth;
Spread the brightness of His glory,
Till it cover all the earth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2026-07-09T08:57:28Z</dcterms:created>
  <dcterms:modified xsi:type="dcterms:W3CDTF">2026-07-09T08:57:28Z</dcterms:modified>
  <dc:title>Hymn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