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ிசுவாசம் முந்தி உன் பாட்டியாகிய லோவிசாளுக்குள்ளும் உன் தாயாகிய ஐனிக்கேயாளுக்குள்ளும் நிலைத்திருந்தது; அது உனக்குள்ளும் நிலைத்திருக்கிறதென்று நிச்சயித்திருக்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னிமித்தமாக, நான் உன்மேல் என் கைளை வைத்ததினால் உனக்கு உண்டான தேவவரத்தை நீ அனல்மூட்டி எழுப்பிவிடும்படி உனக்கு நினைப்பூட்ட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னிமித்தமாக, நான் உன்மேல் என் கைளை வைத்ததினால் உனக்கு உண்டான தேவவரத்தை நீ அனல்மூட்டி எழுப்பிவிடும்படி உனக்கு நினைப்பூட்ட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நமக்குப் பயமுள்ள ஆவியைக் கொடாமல், பலமும் அன்பும் தெளிந்த புத்தியுமுள்ள ஆவியையே கொடுத்திருக்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நம்முடைய கர்த்தரைப்பற்றிய சாட்சியைக்குறித்தாவது, அவர்நிமித்தம் கட்டப்பட்டிருக்கிற என்னைக்குறித்தாவது, நீ வெட்கப்படாமல், தேவவல்லமைக்கேற்றபடி சுவிசேஷத்திற்காக என்னோடேகூடத் தீங்கநுபவி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நம்முடைய கர்த்தரைப்பற்றிய சாட்சியைக்குறித்தாவது, அவர்நிமித்தம் கட்டப்பட்டிருக்கிற என்னைக்குறித்தாவது, நீ வெட்கப்படாமல், தேவவல்லமைக்கேற்றபடி சுவிசேஷத்திற்காக என்னோடேகூடத் தீங்கநுபவி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நம்முடைய கிரியைகளின்படி நம்மை இரட்சிக்காமல், தம்முடைய தீர்மானத்தின்படியும், ஆதிகாலமுதல் கிறிஸ்து இயேசுவுக்குள் நமக்கு அருளப்பட்ட கிருபையின்படியும், நம்மை இரட்சித்து, பரிசுத்த அழைப்பினாலே அழைத்த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நம்முடைய கிரியைகளின்படி நம்மை இரட்சிக்காமல், தம்முடைய தீர்மானத்தின்படியும், ஆதிகாலமுதல் கிறிஸ்து இயேசுவுக்குள் நமக்கு அருளப்பட்ட கிருபையின்படியும், நம்மை இரட்சித்து, பரிசுத்த அழைப்பினாலே அழைத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்முடைய இரட்சகராகிய இயேசுகிறிஸ்து பிரசன்னமானதினாலே அந்தக்கிருபை இப்பொழுது வெளிப்படுத்தப்பட்டது; அவர் மரணத்தைப் பரிகரித்து, ஜீவனையும் அழியாமையையும் சுவிசேஷத்தினாலே வெளியரங்கமாக்கி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்முடைய இரட்சகராகிய இயேசுகிறிஸ்து பிரசன்னமானதினாலே அந்தக்கிருபை இப்பொழுது வெளிப்படுத்தப்பட்டது; அவர் மரணத்தைப் பரிகரித்து, ஜீவனையும் அழியாமையையும் சுவிசேஷத்தினாலே வெளியரங்கமாக்கி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ிறிஸ்து இயேசுவினால் உண்டாயிருக்கிற ஜீவனைப்பற்றிய வாக்குத்தத்தத்தின்படி, தேவனுடைய சித்தத்தினாலே, இயேசுகிறிஸ்துவின் அப்போஸ்தலனாயிருக்கிற பவு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நான் பிரசங்கியாகவும், அப்போஸ்தலனாகவும், புறஜாதியாருக்குப் போதகனாகவும் நியமிக்கப்பட்ட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ிமித்தம் நான் இந்தப் பாடுகளையும் அனுபவிக்கிறேன்; ஆயினும், நான் வெட்கப்படுகிறதில்லை; ஏனென்றால், நான் விசுவாசித்திருக்கிறவர் இன்னாரென்று அறிவேன், நான் அவரிடத்தில் ஒப்புக்கொடுத்ததை அவர் அந்நாள் வரைக்கும் காத்துக்கொள்ள வல்லவராயிருக்கிறாரென்று நிச்சயித்துமிருக்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ிமித்தம் நான் இந்தப் பாடுகளையும் அனுபவிக்கிறேன்; ஆயினும், நான் வெட்கப்படுகிறதில்லை; ஏனென்றால், நான் விசுவாசித்திருக்கிறவர் இன்னாரென்று அறிவேன், நான் அவரிடத்தில் ஒப்புக்கொடுத்ததை அவர் அந்நாள் வரைக்கும் காத்துக்கொள்ள வல்லவராயிருக்கிறாரென்று நிச்சயித்துமிருக்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கிறிஸ்து இயேசுவைப்பற்றும் விசுவாசத்தோடும் அன்போடும் என்னிடத்தில் கேட்டிருக்கிற ஆரோக்கியமான வசனங்களின் சட்டத்தைக் கைக்கொண்டிர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கிறிஸ்து இயேசுவைப்பற்றும் விசுவாசத்தோடும் அன்போடும் என்னிடத்தில் கேட்டிருக்கிற ஆரோக்கியமான வசனங்களின் சட்டத்தைக் கைக்கொண்டிர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ிடத்தில் ஒப்புவிக்கப்பட்ட அந்த நற்பொருளை நமக்குள்ளே வாசம்பண்ணுகிற பரிசுத்த ஆவியினாலே காத்துக்கொ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சியா நாட்டிலிருக்கிற யாவரும் அவர்களில் பிகெல்லு எர்மொகெனே முதலாய் என்னைவிட்டுப் விலகினார்களென்று அறிந்திருக்கிறாய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நேசிப்போருவின் வீட்டாருக்குக் கர்த்தர் இரக்கங் கட்டளையிடுவாராக; அவன் அநேகந்தரம் என்னை இளைப்பாற்றினான்; என் விலங்கைக்குறித்து அவன் வெட்கப்படவுமில்லை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நேசிப்போருவின் வீட்டாருக்குக் கர்த்தர் இரக்கங் கட்டளையிடுவாராக; அவன் அநேகந்தரம் என்னை இளைப்பாற்றினான்; என் விலங்கைக்குறித்து அவன் வெட்கப்படவுமில்லை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ரோமாவில் வந்திருந்தபோது அதிக ஜாக்கிரதையாய் என்னைத்தேடிக் கண்டுபிட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ிறிஸ்து இயேசுவினால் உண்டாயிருக்கிற ஜீவனைப்பற்றிய வாக்குத்தத்தத்தின்படி, தேவனுடைய சித்தத்தினாலே, இயேசுகிறிஸ்துவின் அப்போஸ்தலனாயிருக்கிற பவு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ளிலே அவன் கர்த்தரிடத்தில் இரக்கத்தைக் கண்டடையும்படி, கர்த்தர் அவனுக்கு அனுக்கிரகஞ்செய்வாராக; அவன் எபேசுவிலே செய்த பற்பல உதவிகளையும் நீ நன்றாய் அறிந்திருக்கிறாயே. ஆதலால், என் குமாரனே, நீ கிறிஸ்து இயேசுவிலுள்ள கிருபையில் பலப்பட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ளிலே அவன் கர்த்தரிடத்தில் இரக்கத்தைக் கண்டடையும்படி, கர்த்தர் அவனுக்கு அனுக்கிரகஞ்செய்வாராக; அவன் எபேசுவிலே செய்த பற்பல உதவிகளையும் நீ நன்றாய் அறிந்திருக்கிறாயே. ஆதலால், என் குமாரனே, நீ கிறிஸ்து இயேசுவிலுள்ள கிருபையில் பலப்பட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ரியமுள்ள குமாரனாகிய தீமோத்தேயுவுக்கு எழுதுகிறதாவது: பிதாவாகிய தேவனாலும் நம்முடைய கர்த்தராகிய கிறிஸ்து இயேசுவினாலும்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ரியமுள்ள குமாரனாகிய தீமோத்தேயுவுக்கு எழுதுகிறதாவது: பிதாவாகிய தேவனாலும் நம்முடைய கர்த்தராகிய கிறிஸ்து இயேசுவினாலும்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இரவும் பகலும் இடைவிடாமல் என் ஜெபங்களில் உன்னை நினைத்து, உன் கண்ணீரை ஞாபகம்பண்ணி, சந்தோஷத்தால் நிறையப்படும்படிக்கு உன்னைக் காண வாஞ்சையாயிருந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இரவும் பகலும் இடைவிடாமல் என் ஜெபங்களில் உன்னை நினைத்து, உன் கண்ணீரை ஞாபகம்பண்ணி, சந்தோஷத்தால் நிறையப்படும்படிக்கு உன்னைக் காண வாஞ்சையாயிருந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னிலுள்ள மாயமற்ற விசுவாசத்தை நினைவுகூருகிறதினால், என் முன்னோர்கள் முதற்கொண்டு சுத்த மனச்சாட்சியோடே ஆராதித்துவரும் தேவனை நான் ஸ்தோத்திரிக்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ிசுவாசம் முந்தி உன் பாட்டியாகிய லோவிசாளுக்குள்ளும் உன் தாயாகிய ஐனிக்கேயாளுக்குள்ளும் நிலைத்திருந்தது; அது உனக்குள்ளும் நிலைத்திருக்கிறதென்று நிச்சயித்திருக்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ी, और मुझे निश्चय हुआ है, कि तुझ में भ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सी कारण मैं तुझे सुधि दिलाता हूं, कि तू परमेश्वर के उस वरदान को जो मेरे हाथ रखने के द्वारा त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ा है चमक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ोंकि परमेश्वर ने हमें भय की नहीं पर सामर्थ, और प्रेम, और संयम की आत्मा द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लिये हमारे प्रभु की गवाही से, और मुझ से जो उसका कैदी हूं, लज्ज़ित न हो, पर उस परमेश्वर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र्थ के अनुसार सुसमाचार के लिये मेरे साथ दुख उठ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जिस ने हमारा उद्धार किया, और पवित्र बुलाहट से बुलाया, और यह हमारे कामों के अनुसार नहीं; पर अप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सा और उस अनुग्रह के अनुसार है जो मसीह यीशु में सनातन से हम पर हुआ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पर अब हमारे उद्धारकर्ता मसीह यीशु के प्रगट होने के द्वारा प्रकाश हुआ, जिस ने मृत्यु का नाश कि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जीवन और अमरता को उस सुसमाचार के द्वारा प्रकाशमान कर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ौलुस की ओर से जो उस जीवन की प्रतिज्ञा के अनुसार जो मसीह यीशु में है, परमेश्वर की इच्छा से मसी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िस के लिये मैं प्रचारक, और प्रेरित, और उपदेशक भी ठह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इस कारण मैं इन दुखों को भी उठाता हूं, पर लजाता नहीं, क्योंकि मैं उसे जिस की मैं ने प्रतीति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जानता हूं; और मुझे निश्चय है, कि वह मेरी थाती की उस दिन तक रखवाली कर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ो खरी बातें तू ने मुझ से सुनी हैं उन को उस विश्वास और प्रेम के साथ जो मसीह यीशु में है, अप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दर्श बनाकर रख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पवित्र आत्मा के द्वारा जो हम में बसा हुआ है, इस अच्छी थाती की रखवाली कर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ू जानता है, कि आसिया वाले सब मुझ से फिर गए हैं, जिन में फूगिलुस और हिरमुगिनेस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नेसिफुरूस के घराने पर प्रभु दया करे, क्योंकि उस ने बहुत बार मेरे जी को ठंडा किया, और म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ंजीरों से लज्ज़ित 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 जब वह रोमा में आया, तो बड़े यत्न से ढूंढ कर मुझ से भेंट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ीशु का प्रेरित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(प्रभु करे, कि उस दिन उस पर प्रभु की दया हो)। और जो जो सेवा उस ने इफिसुस में की है उन्हें भी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ली भांति जान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प्रिय पुत्र तीमुथियुस के नाम॥ परमेश्वर पिता और हमारे प्रभु मसीह यीशु की ओर से तुझे अनुग्रह और द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शान्ति मिलती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िस परमेश्वर की सेवा मैं अपने बाप दादों की रीति पर शुद्ध विवेक से करता हूं, उसका धन्यवाद हो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ी प्रार्थनाओं में तुझे लगातार स्मरण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तेरे आंसुओं की सुधि कर कर के रात दिन तुझ से भेंट करने की लालसा रखता हूं कि आनन्द से भर ज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मुझे तेरे उस निष्कपट विश्वास की सुधि आती है, जो पहिले तेरी नानी लोइस, और तेरी माता यूनीके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तीमुथियुस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2026-09-05T22:15:07Z</dcterms:created>
  <dcterms:modified xsi:type="dcterms:W3CDTF">2026-09-05T22:15:07Z</dcterms:modified>
  <dc:title>2 तीमुथियुस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