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ுந்தவரை கரையேற்ற-பாவ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ிழ்ந்த மனுக்குலத்தை மாற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க் கெழுந்து நாம் அவரையே போற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ிய காரியம் வாய்க்கத்-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ருதி மொழிகளெல்லாம் காக்க-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 திறத்தாறையும் சேர்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 ஜெ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ெனவே எழுந்தார் இறை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 பயங்கரத்தை ஒழிக்க-கெ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ல்லமையை அழ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வின் மீது சபை செழ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த்தவர் மீண்டுமே பிழைக்க-உ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அள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க்தர் யாவரும் கள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2026-07-30T15:10:33Z</dcterms:created>
  <dcterms:modified xsi:type="dcterms:W3CDTF">2026-07-30T15:10:33Z</dcterms:modified>
  <dc:title>துதிப் பாடல்கள் : 864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