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presProps" Target="presProps.xml"/>
  <Relationship Id="rId65" Type="http://schemas.openxmlformats.org/officeDocument/2006/relationships/viewProps" Target="viewProps.xml"/>
  <Relationship Id="rId6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் வெண்ணெயையும் பாலையும் சமைப்பித்த கன்றையும் எடுத்து வந்து, அவர்கள் முன்பாக வைத்து, அவர்கள் அருகே மரத்தடியில் நின்று கொண்டிருந்தான்; அவர்கள் புச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னை நோக்கி: உன் மனைவி சாராள் எங்கே என்றார்கள்? அதோ கூடாரத்தில் இருக்கிறாள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அவனை நோக்கி: உன் மனைவி சாராள் எங்கே என்றார்கள்? அதோ கூடாரத்தில் இருக்கிறாள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: ஒரு உற்பவகாலத்திட்டத்தில் நிச்சயமாய் உன்னிடத்திற்கு திரும்ப வருவேன்; அப்பொழுது உன் மனைவியாகிய சாராளுக்கு ஒரு குமாரன் இருப்பான் என்றார். சாராள் அவருக்குப் பின்புறமாய்க் கூடாரவாசலில் இதைக் கேட்டுக்கொண்டிருந்தா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அவர்: ஒரு உற்பவகாலத்திட்டத்தில் நிச்சயமாய் உன்னிடத்திற்கு திரும்ப வருவேன்; அப்பொழுது உன் மனைவியாகிய சாராளுக்கு ஒரு குமாரன் இருப்பான் என்றார். சாராள் அவருக்குப் பின்புறமாய்க் கூடாரவாசலில் இதைக் கேட்டுக்கொண்டிருந்தா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ும் சாராளும் வயது சென்று முதிர்ந்தவர்களாயிருந்தார்கள்; ஸ்திரீகளுக்குள்ள வழிபாடு சாராளுக்கு நின்று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ஆபிரகாமும் சாராளும் வயது சென்று முதிர்ந்தவர்களாயிருந்தார்கள்; ஸ்திரீகளுக்குள்ள வழிபாடு சாராளுக்கு நின்று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சாராள் தன் உள்ளத்திலே நகைத்து: நான் கிழவியும், என் ஆண்டவன் முதிர்ந்த வயதுள்ளவருமானபின்பு, எனக்கு இன்பம் உண்டாயிருக்குமோ என்றா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கையால், சாராள் தன் உள்ளத்திலே நகைத்து: நான் கிழவியும், என் ஆண்டவன் முதிர்ந்த வயதுள்ளவருமானபின்பு, எனக்கு இன்பம் உண்டாயிருக்குமோ என்றா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ஆபிரகாமை நோக்கி: சாராள் நகைத்து, நான் கிழவியாயிருக்கப் பிள்ளைபெறுவது மெய்யோ என்று சொல்வானேன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இருதயங்களைத் திடப்படுத்தக் கொஞ்சம் அப்பம் கொண்டுவருகிறேன்; அப்புறம் நீங்கள் உங்கள் வழியே போகலாம்; இதற்காகவே அடியேன் இடம்வரைக்கும் வந்தீர்கள் என்றான். அதற்கு அவர்கள்: நீ சொன்னபடி செய் என்ற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கர்த்தர் ஆபிரகாமை நோக்கி: சாராள் நகைத்து, நான் கிழவியாயிருக்கப் பிள்ளைபெறுவது மெய்யோ என்று சொல்வானேன்?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ல் ஆகாத காரியம் உண்டோ? உற்பவகாலத்திட்டத்தில் உன்னிடத்திற்குத் திரும்பவருவேன்; அப்பொழுது சாராளுக்கு ஒரு குமாரன் இருப்பான்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ர்த்தரால் ஆகாத காரியம் உண்டோ? உற்பவகாலத்திட்டத்தில் உன்னிடத்திற்குத் திரும்பவருவேன்; அப்பொழுது சாராளுக்கு ஒரு குமாரன் இருப்பான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ாராள் பயந்து, நான் நகைக்கவில்லை என்று மறுத்தாள். அதற்கு அவர்: இல்லை, நீ நகைத்தாய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அந்தப் புருஷர் எழுந்து அவ்விடம் விட்டு, சோதோமை நோக்கிப் போனார்கள்; ஆபிரகாமும் அவர்களோடே கூடப்போய் வழிவிட்டனுப்பின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ின்பு அந்தப் புருஷர் எழுந்து அவ்விடம் விட்டு, சோதோமை நோக்கிப் போனார்கள்; ஆபிரகாமும் அவர்களோடே கூடப்போய் வழிவிட்டனுப்பி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கர்த்தர்: ஆபிரகாம் பெரிய பலத்த ஜாதியாவதினாலும், அவனுக்குள் பூமியிலுள்ள சகல ஜாதிகளும் ஆசீர்வதிக்கப்படுவதினால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ான் செய்யப்போகிறதை ஆபிரகாமுக்கு மறைப்பேனோ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ஆபிரகாமுக்குச் சொன்னதை நிறைவேற்றும்படியாய் அவன் தன் பிள்ளைகளுக்கும், தனக்குப் பின்வரும் தன் வீட்டாருக்கும்: நீங்கள் நீதியையும் நியாயத்தையும் செய்து, கர்த்தருடைய வழியைக் காத்து நடவுங்கள் என்று கட்டளையிடுவான் என்பதை அறிந்திருக்கிறேன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் ஆபிரகாமுக்குச் சொன்னதை நிறைவேற்றும்படியாய் அவன் தன் பிள்ளைகளுக்கும், தனக்குப் பின்வரும் தன் வீட்டாருக்கும்: நீங்கள் நீதியையும் நியாயத்தையும் செய்து, கர்த்தருடைய வழியைக் காத்து நடவுங்கள் என்று கட்டளையிடுவான் என்பதை அறிந்திருக்கிறேன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இருதயங்களைத் திடப்படுத்தக் கொஞ்சம் அப்பம் கொண்டுவருகிறேன்; அப்புறம் நீங்கள் உங்கள் வழியே போகலாம்; இதற்காகவே அடியேன் இடம்வரைக்கும் வந்தீர்கள் என்றான். அதற்கு அவர்கள்: நீ சொன்னபடி செய் என்ற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பு கர்த்தர் சோதோம் கொமோராவின் கூக்குரல் பெரிதாயிருப்பதினாலும், அவைகளின் பாவம் மிகவும் கொடிதாயிருப்பதினால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இறங்கிப்போய், என்னிடத்தில் வந்து எட்டின அதின் கூக்குரலின்படியே அவர்கள் செய்திருக்கிறார்களோ இல்லையோ என்று பார்த்து அறிவே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ான் இறங்கிப்போய், என்னிடத்தில் வந்து எட்டின அதின் கூக்குரலின்படியே அவர்கள் செய்திருக்கிறார்களோ இல்லையோ என்று பார்த்து அறிவே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ந்தப் புருஷர் அவ்விடம் விட்டுச் சோதோமை நோக்கிப் போனார்கள்; ஆபிரகாமோ பின்னும் கர்த்தருக்கு முன்பாக நின்றுகொண்டிருந்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அந்தப் புருஷர் அவ்விடம் விட்டுச் சோதோமை நோக்கிப் போனார்கள்; ஆபிரகாமோ பின்னும் கர்த்தருக்கு முன்பாக நின்றுகொண்டிருந்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ஆபிரகாம் சமீபமாய்ச் சேர்ந்து: துன்மார்க்கனோடே நீதிமானையும் அழிப்பீரோ?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ுக்குள்ளே ஒருவேளை ஐம்பது நீதிமான்கள் இருப்பார்கள், அதற்குள் இருக்கும் அந்த ஐம்பது நீதிமான்கள் நிமித்தம் இரட்சியாமல் அந்த ஸ்தலத்தை அழிப்பீர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ட்டணத்துக்குள்ளே ஒருவேளை ஐம்பது நீதிமான்கள் இருப்பார்கள், அதற்குள் இருக்கும் அந்த ஐம்பது நீதிமான்கள் நிமித்தம் இரட்சியாமல் அந்த ஸ்தலத்தை அழிப்பீரோ?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ுன்மார்க்கனோடே நீதிமானையும் சங்கரிப்பது உமக்குத் தூரமாயிருப்பதாக; நீதிமானையும் துன்மார்க்கனையும் சமமாய் நடப்பிப்பது உமக்குத்தூரமாயிருப்பதாக; சர்வலோக நியாயாதிபதி நீதிசெய்யாதிருப்பாரோ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ுன்மார்க்கனோடே நீதிமானையும் சங்கரிப்பது உமக்குத் தூரமாயிருப்பதாக; நீதிமானையும் துன்மார்க்கனையும் சமமாய் நடப்பிப்பது உமக்குத்தூரமாயிருப்பதாக; சர்வலோக நியாயாதிபதி நீதிசெய்யாதிருப்பாரோ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உங்கள் இருதயங்களைத் திடப்படுத்தக் கொஞ்சம் அப்பம் கொண்டுவருகிறேன்; அப்புறம் நீங்கள் உங்கள் வழியே போகலாம்; இதற்காகவே அடியேன் இடம்வரைக்கும் வந்தீர்கள் என்றான். அதற்கு அவர்கள்: நீ சொன்னபடி செய்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துன்மார்க்கனோடே நீதிமானையும் சங்கரிப்பது உமக்குத் தூரமாயிருப்பதாக; நீதிமானையும் துன்மார்க்கனையும் சமமாய் நடப்பிப்பது உமக்குத்தூரமாயிருப்பதாக; சர்வலோக நியாயாதிபதி நீதிசெய்யாதிருப்பாரோ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க் கர்த்தர்: நான் சோதோமில் ஐம்பது நீதிமான்களைக் கண்டால், அவர்கள் நிமித்தம் அந்த ஸ்தலமுழுதையும் இரட்சிப்பேன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ற்குக் கர்த்தர்: நான் சோதோமில் ஐம்பது நீதிமான்களைக் கண்டால், அவர்கள் நிமித்தம் அந்த ஸ்தலமுழுதையும் இரட்சிப்பேன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ஆபிரகாம் பிரதியுத்தரமாக: இதோ, தூளும் சாம்பலுமாயிருக்கிற அடியேன் ஆண்டவரோடே பேசத்துணிந்த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ேளை ஐம்பது நீதிமான்களுக்கு ஐந்துபேர் குறைந்திருப்பார்கள்; அந்த ஐந்துபேர் நிமித்தம் பட்டணமுழுதையும் அழிப்பீரோ என்றான். அதற்கு அவர்: நான் நாற்பத்தைந்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ஒருவேளை ஐம்பது நீதிமான்களுக்கு ஐந்துபேர் குறைந்திருப்பார்கள்; அந்த ஐந்துபேர் நிமித்தம் பட்டணமுழுதையும் அழிப்பீரோ என்றான். அதற்கு அவர்: நான் நாற்பத்தைந்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பின்னும் அவரோடே பேசி: நாற்பது நீதிமான்கள் அங்கே காணப்பட்டாலோ என்றான். அதற்கு அவர்: நாற்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ன் பின்னும் அவரோடே பேசி: நாற்பது நீதிமான்கள் அங்கே காணப்பட்டாலோ என்றான். அதற்கு அவர்: நாற்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: நான் இன்னும் பேசுகிறேன், ஆண்டவருக்குக் கோபம் வராமலிருப்பதாக; முப்பது நீதிமான்கள் அங்கே காணப்பட்டாலோ என்றான். அதற்கு அவர்: நான் முப்ப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அவன்: நான் இன்னும் பேசுகிறேன், ஆண்டவருக்குக் கோபம் வராமலிருப்பதாக; முப்பது நீதிமான்கள் அங்கே காணப்பட்டாலோ என்றான். அதற்கு அவர்: நான் முப்பது நீதிமான்களை அங்கே கண்டால், அதை அழிப்பதில்லை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பிரகாம் தீவிரமாய்க் கூடாரத்தில் சாராளிடத்திற்குப் போய்: நீ சீக்கிரமாய் மூன்றுபடி மெல்லிய மாவு எடுத்துப் பிசைந்து, அப்பம் சுடு என்ற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இதோ ஆண்டவரோடே பேசத்துணிந்தேன்; இருபது நீதிமான்கள் அங்கே காணப்பட்டாலோ என்றான். அதற்கு அவர்: இரு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அவன்: இதோ ஆண்டவரோடே பேசத்துணிந்தேன்; இருபது நீதிமான்கள் அங்கே காணப்பட்டாலோ என்றான். அதற்கு அவர்: இருபது நீதிமான்கள்நிமித்தம் அதை அழிப்பதில்லை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: ஆண்டவருக்குக் கோபம் வராதிருப்பதாக; நான் இன்னும் இந்த ஒருவிசைமாத்திரம் பேசுகிறேன்; பத்து நீதிமான்கள் அங்கே காணப்பட்டாலோ என்றான். அதற்கு அவர்: பத்து நீதிமான்கள் நிமித்தம் அதை அழிப்பதில்லை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்பொழுது அவன்: ஆண்டவருக்குக் கோபம் வராதிருப்பதாக; நான் இன்னும் இந்த ஒருவிசைமாத்திரம் பேசுகிறேன்; பத்து நீதிமான்கள் அங்கே காணப்பட்டாலோ என்றான். அதற்கு அவர்: பத்து நீதிமான்கள் நிமித்தம் அதை அழிப்பதில்லை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் ஆபிரகாமோடே பேசிமுடிந்தபின்பு போய்விட்டார்; ஆபிரகாமும் தன்னுடைய இடத்துக்குத் திரும்பின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் ஆபிரகாமோடே பேசிமுடிந்தபின்பு போய்விட்டார்; ஆபிரகாமும் தன்னுடைய இடத்துக்குத் திரும்பின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கர்த்தர் மம்ரேயின் சமபூமியிலே அவனுக்குத் தரிசனமானார். அவன் பகலின் உஷ்ணவேளையில் கூடாரவாசலிலே உட்கார்ந்திருந்த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கர்த்தர் மம்ரேயின் சமபூமியிலே அவனுக்குத் தரிசனமானார். அவன் பகலின் உஷ்ணவேளையில் கூடாரவாசலிலே உட்கார்ந்திருந்து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கண்களை ஏறெடுத்துப் பார்க்கும்போது, இதோ, மூன்று புருஷர் அவனுக்கு எதிரே நின்றார்கள்; அவர்களைக் கண்டவுடனே, அவன் கூடாரவாசலிலிருந்து அவர்களுக்கு எதிர் கொண்டு ஓடித் தரை மட்டும் குனிந்து;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ன் கண்களை ஏறெடுத்துப் பார்க்கும்போது, இதோ, மூன்று புருஷர் அவனுக்கு எதிரே நின்றார்கள்; அவர்களைக் கண்டவுடனே, அவன் கூடாரவாசலிலிருந்து அவர்களுக்கு எதிர் கொண்டு ஓடித் தரை மட்டும் குனிந்து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ஆபிரகாம் தீவிரமாய்க் கூடாரத்தில் சாராளிடத்திற்குப் போய்: நீ சீக்கிரமாய் மூன்றுபடி மெல்லிய மாவு எடுத்துப் பிசைந்து, அப்பம் சுடு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ண்டவரே, உம்முடைய கண்களில் எனக்குக் கிருபை கிடைத்ததானால், நீர் உமது அடியேனைவிட்டுக் கடந்து போகவேண்டா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ொஞ்சம் தண்ணீர் கொண்டு வரட்டும், உங்கள் கால்களைக் கழுவி, மரத்தடியில் சாய்ந்துகொண்டிருங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மாட்டுமந்தைக்கு ஓடி, ஒரு நல்ல இளங்கன்றைப் பிடித்து, வேலைக்காரன் கையிலே கொடுத்தான்; அவன் அதைச் சீக்கிரத்திலே சமைத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பிரகாம் மாட்டுமந்தைக்கு ஓடி, ஒரு நல்ல இளங்கன்றைப் பிடித்து, வேலைக்காரன் கையிலே கொடுத்தான்; அவன் அதைச் சீக்கிரத்திலே சமை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பிரகாம் வெண்ணெயையும் பாலையும் சமைப்பித்த கன்றையும் எடுத்து வந்து, அவர்கள் முன்பாக வைத்து, அவர்கள் அருகே மரத்தடியில் நின்று கொண்டிருந்தான்; அவர்கள் புசித்த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ಳಿಯಲ್ಲಿ ನಿಂತುಕೊಂಡನು; ಅವರು ಊಟ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ಗ ಅವರು ಅವನಿಗೆ--ನಿನ್ನ ಹೆಂಡತಿಯಾದ ಸಾರಳು ಎಲ್ಲಿ ಎಂದು ಅವನನ್ನು ಕೇಳಲು ಅವನು-- ಇಗೋ, ಗುಡಾರದಲ್ಲಿದ್ದಾಳ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ಗ ಆತನು--ಬರುವ ವರುಷ ಇದೇ ಸಮಯಕ್ಕೆ ನಿಶ್ಚಯ ವಾಗಿ ತಿರಿಗಿ ನಿನ್ನ ಬಳಿಗೆ ಬರುತ್ತೇನೆ. ಆಗ ಇಗೋ, ನಿನ್ನ ಹೆಂಡತಿಯ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ರಳಿಗೆ ಮಗನು ಇರುವನು ಅಂದನು. ಸಾರಳು ಆತನ ಹಿಂದೆ ಇದ್ದ ಗುಡಾರದ ಬಾಗಲಲ್ಲಿದ್ದು ಅದನ್ನು ಕೇಳಿಸಿ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ಅಬ್ರಹಾಮನೂ ಸಾರಳೂ ದಿನ ಗತಿಸಿದವರಾಗಿ ಮುದುಕರಾಗಿದ್ದರು; ಸಾರಳಿಗೆ ಹೆಂಗಸರಿಗೆ ಆಗುವ ಕ್ರಮ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ಂತುಹೋ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ಆದದರಿಂದ ಸಾರಳು ತನ್ನೊಳಗೆ ನಕ್ಕು--ನಾನು ವೃದ್ಧಳಾಗಿದ್ದೇನೆ. ನನ್ನ ಯಜಮಾನನು ಸಹ ಮುದುಕನಾಗಿದ್ದಾನೆ. ಹೀಗಿ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ಲ್ಲಿ ನನಗೆ ಸಂತೋಷವಾದೀತೇ? ಅಂದ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ಕರ್ತನು ಅಬ್ರಹಾಮನಿಗೆ--ನಾನು ಮುದಿಪ್ರಾಯದ ವಳಾಗಿ ಮಗುವನ್ನು ಹೆರುವದು ನಿಜವೋ ಎಂದು ಅಂದುಕೊಂಡು ಯಾಕೆ ಸಾರ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ನಾನು ಒಂದಿಷ್ಟು ರೊಟ್ಟಿಯನ್ನು ತರುವೆನು; ನೀವು ನಿಮ್ಮ ಹೃದಯಗಳನ್ನು ಆದರಿಸಿಕೊಳ್ಳಿರಿ; ತರುವಾಯ ನೀವು ಮುಂದೆ ಹೊರ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ಕ್ಕಳ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ಕರ್ತನಿಗೆ ಅಸಾಧ್ಯವಾದದ್ದು ಯಾವದಾದರೂ ಇದೆಯೋ? ಬರುವ ವರುಷ ಇದೇ ಸಮಯಕ್ಕೆ ನಾನು ನಿನ್ನ ಬಳಿಗೆ ತಿರಿಗಿ ಬರುವೆನು; ಆ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ರಳಿಗೆ ಮಗನು ಇರುವ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ಆದರೆ ಸಾರಳು ಭಯ ಪಟ್ಟು--ನಾನು ನಗಲಿಲ್ಲ ಎಂದು ಹೇಳಿ ಬೊಂಕಿದಾಗ ಆತನು--ಹಾಗಲ್ಲ, ನೀನು ನಕ್ಕದ್ದುಂಟ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ತರುವಾಯ ಆ ಮನುಷ್ಯರು ಎದ್ದು ಅಲ್ಲಿಂದ ಸೊದೋಮಿನ ಕಡೆಗೆ ನೋಡಿದರು. ಅಬ್ರಹಾಮನು ಅವರನ್ನು ಸಾಗಕಳುಹಿಸುವದಕ್ಕೆ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ಗಡ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ಕರ್ತನು--ನಾನು ಮಾಡುವದನ್ನು ಅಬ್ರಹಾಮನಿಗೆ ಮರೆಮಾಡಲ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ಅಬ್ರಹಾ ಮನು ನಿಶ್ಚಯವಾಗಿ ಬಲವಾದ ದೊಡ್ಡ ಜನಾಂಗ ವಾಗುವನು, ಭೂಲೋಕದ ಜನಾಂಗಗಳೆಲ್ಲಾ ಅವನಲ್ಲಿ ಆಶೀರ್ವದಿಸಲ್ಪಡ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ಕರ್ತನು ಅಬ್ರಹಾಮ ನಿಗೆ ಹೇಳಿದ್ದು ನೆರವೇರುವಂತೆ ಅವನು ತನ್ನ ಮಕ್ಕಳಿಗೂ ತರುವಾಯ ಅವನ ಮನೆಯವರಿಗೂ ಆತನ ಮಾರ್ಗವ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ಕೊಂಡು ನೀತಿನ್ಯಾಯಗಳನ್ನು ಅನುಸರಿಸಬೇಕೆಂದು ಅಪ್ಪಣೆಕೊಡುವನು ಎಂದು ನನಗೆ ತಿಳಿದದೆ ಎಂದು ಅಂದು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ಗಬಹುದು. ಅದಕ್ಕೋಸ್ಕರವೇ ನೀವು ನಿಮ್ಮ ದಾಸನ ಬಳಿಗೆ ಬಂದಿದ್ದೀರಿ ಎಂದು ಬೇಡಿಕೊಂಡನು. ಅದಕ್ಕೆ ಅವರು--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ಕರ್ತನು--ಸೊದೋಮ್‌ ಗೊಮೋರಗಳ ಕೂಗು ದೊಡ್ಡದಾಗಿರುವದರಿಂದಲೂ ಅವರ ಪಾಪವು ಘೋರವಾಗಿರುವದರಿಂದ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ಾನು ಇಳಿದು ಹೋಗಿ ನನ್ನ ಬಳಿಗೆ ಬಂದ ಅದರ ಕೂಗಿನ ಪ್ರಕಾರವೇ ಅವರು ಮಾಡಿದ್ದಾರೋ ಇಲ್ಲವೋ ಎಂದು ನೋ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ುಕೊಳ್ಳ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 ಮನುಷ್ಯರು ಅಲ್ಲಿಂದ ತಮ್ಮ ಮುಖಗಳನ್ನು ತಿರುಗಿಸಿಕೊಂಡು ಸೊದೋಮಿನ ಕಡೆಗೆ ಹೋದರು. ಆದರೆ ಅಬ್ರಹಾಮನು ಇನ್ನೂ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ುಂದೆ ನಿಂತುಕೊಂಡ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ಅಬ್ರಹಾಮನು ಹತ್ತಿರ ಬಂದು--ದುಷ್ಟರ ಸಂಗಡ ನೀತಿವಂತರನ್ನೂ ನಾಶಮಾಡು ವಿಯ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ಒಂದು ವೇಳೆ ಆ ಪಟ್ಟಣದಲ್ಲಿ ಐವತ್ತು ಮಂದಿ ನೀತಿವಂತರಿದ್ದರೆ ಅದರೊಳಗಿರುವ ಆ ಐವತ್ತು ನೀತಿವಂತರಿಗೋಸ್ಕರ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ವನ್ನು ಉಳಿಸದೆ ನಾಶಮಾಡುವಿಯ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ಆ ಪ್ರಕಾರ ಮಾಡಿ ನೀತಿವಂತರನ್ನು ದುಷ್ಟರ ಸಂಗಡ ಕೊಲ್ಲುವದು ನಿನಗೆ ದೂರವಾಗಿರಲಿ; ಹಾಗೆ ನೀತಿವಂತರನ್ನು ದುಷ್ಟರ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ಾನಮಾಡುವದು ನಿನಗೆ ದೂರ ವಾಗಿರಲಿ; ಭೂಲೋಕಕ್ಕೆಲ್ಲಾ ನ್ಯಾಯಾಧಿಪತಿಯಾಗಿ ರುವಾತನು ನ್ಯಾಯವಾದದ್ದನ್ನು ಮಾಡದೆ ಇರುವನ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ಂತೆಯೇ ಮಾಡ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ದಕ್ಕೆ ಕರ್ತನು--ನನಗೆ ಸೊದೋಮ್‌ ಪಟ್ಟಣದೊಳಗೆ ಐವತ್ತು ಮಂದಿ ನೀತಿವಂತರು ಸಿಕ್ಕಿದರೆ ಅವರಿಗೊಸ್ಕರ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ವನ್ನೆಲ್ಲಾ ಉಳಿಸ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ಆಗ ಅಬ್ರಹಾಮನು--ಇಗೋ, ಮಣ್ಣೂ ಬೂದಿಯೂ ಆಗಿರುವ ನಾನು ಕರ್ತನ ಸಂಗಡ ಮಾತನಾಡುವದಕ್ಕೆ ಮುಂಗೊಂಡಿದ್ದ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ಒಂದು ವೇಳೆ ಐವತ್ತು ನೀತಿವಂತರಲ್ಲಿ ಐದು ಕಡಿಮೆ ಇದ್ದರೆ ಆ ಐದು ಮಂದಿ ಇಲ್ಲದ್ದರಿಂದ ಆ ಪಟ್ಟಣವನ್ನು ನಾಶಮಾಡುವಿಯ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ಂದು ಪ್ರತ್ಯುತ್ತರವಾಗಿ ಅಂದನು. ಆದಕ್ಕೆ ಆತನು--ನಾಲ್ವತ್ತೈದು ಮಂದಿ ಅಲ್ಲಿ ಸಿಕ್ಕಿದರೆ ನಾನು ನಾಶಮಾ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ಬ್ರಹಾಮನು ಆತನ ಸಂಗಡ ಇನ್ನೂ ಮಾತನಾಡಿ--ಒಂದು ವೇಳೆ ಅಲ್ಲಿ ನಾಲ್ವತ್ತು ಮಂದಿ ಸಿಕ್ಕಾರು ಅಂದನು. ಅದ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ು--ನಾಲ್ವತ್ತು ಮಂದಿಗೋಸ್ಕರ ಅದನ್ನು ನಾನು ನಾಶಮಾ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ಅವನು-- ಕರ್ತನಿಗೆ ಕೋಪಬಾರದೆ ಇರಲಿ; ನಾನು ಮಾತನಾ ಡುತ್ತೇನೆ--ಒಂದು ವೇಳೆ ಅಲ್ಲಿ ಮೂವತ್ತು ಮಂದಿ ಸಿಕ್ಕಾರು ಅಂ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ು--ನನಗೆ ಅಲ್ಲಿ ಮೂವತ್ತು ಮಂದಿ ಸಿಕ್ಕಿದರೆ ನಾಶಮಾ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ಅಬ್ರಹಾಮನು ತ್ವರೆಯಾಗಿ ಗುಡಾರದಲ್ಲಿದ್ದ ಸಾರಳ ಬಳಿಗೆ ಹೋಗಿ--ತ್ವರೆಪಟ್ಟು ಮೂರು ಸೇರು ನಯವಾದ ಹಿಟ್ಟು ನಾದಿ ಒಲ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ು--ಇಗೋ, ಕರ್ತನ ಸಂಗಡ ಮಾತನಾಡು ವದಕ್ಕೆ ಮುಂಗೊಂಡಿದ್ದೇನೆ; ಒಂದು ವೇಳೆ ಇಪ್ಪತ್ತು ಮಂದಿ ಅಲ್ಲಿ ಸಿಕ್ಕಾರ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ಂದಾಗ ಆತನು-- ಆ ಇಪ್ಪತ್ತು ಮಂದಿಗೋಸ್ಕರ ನಾನು ಅದನ್ನು ನಾಶಮಾಡುವದಿಲ್ಲ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ು--ಹಾ, ಕರ್ತನೇ, ನಿನಗೆ ಕೋಪಬಾರದೆ ಇರಲಿ; ಇನ್ನು ಒಂದೇ ಸಾರಿ ಮಾತನಾಡುತ್ತೇನೆ--ಒಂದು ವೇಳೆ ಅಲ್ಲಿ ಹತ್ತು ಮಂದ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ಕ್ಕಾರು ಅಂದಾಗ ಆತನು--ಹತ್ತು ಮಂದಿಗೋಸ್ಕರ ನಾಶಮಾಡ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ಕರ್ತನು ಅಬ್ರಹಾಮನ ಸಂಗಡ ಮಾತನಾಡು ವದನ್ನು ಮುಗಿಸಿದ ಕೂಡಲೆ ಹೊರಟುಹೋದನು. ಅಬ್ರಹಾಮನು ತನ್ನ ಸ್ಥಳ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ಕೊಂಡ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ಕರ್ತನು ಮಮ್ರೇಯ ಮೈದಾನಗಳಲ್ಲಿ ಅಬ್ರಹಾಮನಿಗೆ ಕಾಣಿಸಿಕೊಂಡನು. ಅವನು ಮಧ್ಯಾಹ್ನದ ವೇಳೆ ಗುಡಾರದ ಬಾಗಲ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ತುಕೊಂಡ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ತನ್ನ ಕಣ್ಣುಗಳನ್ನೆತ್ತಿ ನೋಡಲು ಅಗೋ, ಮೂವರು ಪುರುಷರು ಅವನ ಪಕ್ಕದಲ್ಲಿ ನಿಂತಿದ್ದರು. ಅವನು ಅವರನ್ನು ನೋ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ಿಗೆ ಎದುರಾಗಿ ಗುಡಾರದ ಬಾಗಲಿನಿಂದ ಓಡಿಬಂದು ನೆಲದ ವರೆಗೂ ಬೊಗ್ಗಿ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ರೊಟ್ಟಿಗಳನ್ನು ಮಾ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ನನ್ನ ಕರ್ತನೇ, ನಿನ್ನ ದೃಷ್ಟಿಯಲ್ಲಿ ನನಗೆ ದಯೆದೊರೆತಿದ್ದರೆ ನಿನ್ನ ದಾಸನ ಬಳಿಯಿಂದ ಹೊರಟುಹೋಗಬೇಡ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ಸ್ವಲ್ಪ ನೀರು ತೆಗೆದುಕೊಂಡು ಬರುತ್ತೇನೆ: ನಿಮ್ಮ ಕಾಲುಗಳನ್ನು ತೊಳೆದುಕೊಳ್ಳಿರಿ; ಮರದ ಕೆಳಗೆ ವಿಶ್ರಮಿಸಿಕೊಳ್ಳ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ಬ್ರಹಾ ಮನು ದನದ ಮಂದೆಯ ಬಳಿಗೆ ಓಡಿಹೋಗಿ ಎಳೇದಾದ ಒಳ್ಳೇ ಕರುವನ್ನು ತೆಗೆದುಕೊಂಡು ಒಬ್ಬ ಯೌವನಸ್ಥನಿಗೆ ಕೊಟ್ಟ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ಅದನ್ನು ಸಿದ್ಧಮಾಡುವದಕ್ಕೆ ತ್ವರೆಪ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ತರುವಾಯ ಬೆಣ್ಣೆಯನ್ನೂ ಹಾಲನ್ನೂ ಪಕ್ವಮಾಡಿದ ಕರುವನ್ನೂ ತೆಗೆದುಕೊಂಡು ಅವರ ಮುಂದೆ ಇಟ್ಟನು; ಅವನು ಮರದ ಕೆಳಗೆ ಅವ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2026-09-07T03:55:45Z</dcterms:created>
  <dcterms:modified xsi:type="dcterms:W3CDTF">2026-09-07T03:55:45Z</dcterms:modified>
  <dc:title>ಆದಿಕಾಂಡ : 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