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presProps" Target="presProps.xml"/>
  <Relationship Id="rId63" Type="http://schemas.openxmlformats.org/officeDocument/2006/relationships/viewProps" Target="viewProps.xml"/>
  <Relationship Id="rId6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ின்பு தேவன் ஜலத்தின் மத்தியில் ஆகாயவிரிவு உண்டாகக்கடவது என்றும், அது ஜலத்தினின்று ஜலத்தைப் பிரிக்கக்கடவது என்றும் சொன்ன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ேவன் ஆகாய விரிவை உண்டு பண்ணி, ஆகாயவிரிவுக்குக் கீழே இருக்கிற ஜலத்திற்கும் ஆகாயவிரிவுக்கு மேலே இருக்கிற ஜலத்திற்கும் பிரிவுண்டாக்கினார்; அது அப்படியே ஆயிற்ற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ேவன் ஆகாய விரிவை உண்டு பண்ணி, ஆகாயவிரிவுக்குக் கீழே இருக்கிற ஜலத்திற்கும் ஆகாயவிரிவுக்கு மேலே இருக்கிற ஜலத்திற்கும் பிரிவுண்டாக்கினார்; அது அப்படியே ஆயிற்ற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ேவன் ஆகாயவிரிவுக்கு வானம் என்று பேரிட்டார்; சாயங்காலமும் விடியற்காலமுமாகி இரண்டாம் நாள் ஆயிற்ற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ன்பு தேவன் வானத்தின் கீழே இருக்கிற ஜலம் ஓரிடத்தில் சேரவும், வெட்டாந்தரை காணப்படவும் கடவது என்றார்; அது அப்படியே ஆயிற்ற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ன்பு தேவன் வானத்தின் கீழே இருக்கிற ஜலம் ஓரிடத்தில் சேரவும், வெட்டாந்தரை காணப்படவும் கடவது என்றார்; அது அப்படியே ஆயிற்ற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ேவன் வெட்டாந்தரைக்குப் பூமி என்றும், சேர்ந்த ஜலத்திற்குச் சமுத்திரம் என்றும் பேரிட்டார்; தேவன் அது நல்லது என்று கண்ட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ேவன் வெட்டாந்தரைக்குப் பூமி என்றும், சேர்ந்த ஜலத்திற்குச் சமுத்திரம் என்றும் பேரிட்டார்; தேவன் அது நல்லது என்று கண்ட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தேவன்: பூமியானது புல்லையும், விதையைப் பிறப்பிக்கும் பூண்டுகளையும், பூமியின்மேல் தங்களில் தங்கள் விதையையுடைய கனிகளைத் தங்கள் தங்கள் ஜாதியின்படியே கொடுக்கும் கனிவிருட்சங்களையும் முளைப்பிக்கக்கடவது என்றார்; அது அப்படியே ஆயிற்ற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தேவன்: பூமியானது புல்லையும், விதையைப் பிறப்பிக்கும் பூண்டுகளையும், பூமியின்மேல் தங்களில் தங்கள் விதையையுடைய கனிகளைத் தங்கள் தங்கள் ஜாதியின்படியே கொடுக்கும் கனிவிருட்சங்களையும் முளைப்பிக்கக்கடவது என்றார்; அது அப்படியே ஆயிற்ற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தியிலே தேவன் வானத்தையும் பூமியையும் சிருஷ்டித்த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ூமியானது புல்லையும், தங்கள் ஜாதியின்படியே விதையைப் பிறப்பிக்கும் பூண்டுகளையும் தங்கள் தங்கள் ஜாதியின்படியே தங்களில் தங்கள் விதையையுடைய கனிகளைக் கொடுக்கும் விருட்சங்களையும் முளைப்பித்தது; தேவன் அது நல்லது என்று கண்ட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ூமியானது புல்லையும், தங்கள் ஜாதியின்படியே விதையைப் பிறப்பிக்கும் பூண்டுகளையும் தங்கள் தங்கள் ஜாதியின்படியே தங்களில் தங்கள் விதையையுடைய கனிகளைக் கொடுக்கும் விருட்சங்களையும் முளைப்பித்தது; தேவன் அது நல்லது என்று கண்ட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சாயங்காலமும் விடியற்காலமுமாகி மூன்றாம் நாள் ஆயிற்ற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ின்பு தேவன் பகலுக்கும் இரவுக்கும் வித்தியாசம் உண்டாகத்தக்கதாக வானம் என்கிற ஆகாய விரிவிலே சுடர்கள் உண்டாகக்கடவது, அவைகள் அடையாளங்களுக்காகவும் காலங்களையும் நாட்களையும் வருஷங்களையும் குறிக்கிறதற்காகவும் இருக்கக்கடவது என்ற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ின்பு தேவன் பகலுக்கும் இரவுக்கும் வித்தியாசம் உண்டாகத்தக்கதாக வானம் என்கிற ஆகாய விரிவிலே சுடர்கள் உண்டாகக்கடவது, அவைகள் அடையாளங்களுக்காகவும் காலங்களையும் நாட்களையும் வருஷங்களையும் குறிக்கிறதற்காகவும் இருக்கக்கடவது என்ற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ைகள் பூமியின்மேல் பிரகாசிக்கும்படிக்கு வானம் என்கிற ஆகாய விரிவிலே சுடர்களாயிருக்கக்கடவது என்றார்; அது அப்படியே ஆயிற்ற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ைகள் பூமியின்மேல் பிரகாசிக்கும்படிக்கு வானம் என்கிற ஆகாய விரிவிலே சுடர்களாயிருக்கக்கடவது என்றார்; அது அப்படியே ஆயிற்ற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ேவன் பகலை ஆளப் பெரிய சுடரும் இரவை ஆளச் சிறிய சுடரும் ஆகிய இரண்டு மகத்தான சுடர்களையும் நட்சத்திரங்களையும் உண்டாக்கின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ேவன் பகலை ஆளப் பெரிய சுடரும் இரவை ஆளச் சிறிய சுடரும் ஆகிய இரண்டு மகத்தான சுடர்களையும் நட்சத்திரங்களையும் உண்டாக்கின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ைகள் பூமியின்மேல் பிரகாசிக்கவும்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ூமியானது ஒழுங்கின்மையும் வெறுமையுமாய் இருந்தது; ஆழத்தின்மேல் இருள் இருந்தது; தேவ ஆவியானவர் ஜலத்தின்மேல் அசைவாடிக்கொண்டிருந்த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கலையும் இரவையும் ஆளவும், வெளிச்சத்துக்கும் இருளுக்கும் வித்தியாசம் உண்டாக்கவும், தேவன் அவைகளை வானம் என்கிற ஆகாய விரிவிலே வைத்தார்; தேவன் அது நல்லது என்று கண்ட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கலையும் இரவையும் ஆளவும், வெளிச்சத்துக்கும் இருளுக்கும் வித்தியாசம் உண்டாக்கவும், தேவன் அவைகளை வானம் என்கிற ஆகாய விரிவிலே வைத்தார்; தேவன் அது நல்லது என்று கண்ட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ாயங்காலமும் விடியற்காலமுமாகி நாலாம் நாள் ஆயிற்ற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ின்பு தேவன்: நீந்தும் ஜீவஜந்துக்களையும், பூமியின்மேல் வானம் என்கிற ஆகாயவிரிவிலே பறக்கும் பறவைகளையும், ஜலமானது திரளாய் ஜநிப்பிக்கக்கடவது என்ற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ின்பு தேவன்: நீந்தும் ஜீவஜந்துக்களையும், பூமியின்மேல் வானம் என்கிற ஆகாயவிரிவிலே பறக்கும் பறவைகளையும், ஜலமானது திரளாய் ஜநிப்பிக்கக்கடவது என்ற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ேவன், மகா மச்சங்களையும் ஜலத்தில் தங்கள் தங்கள் ஜாதியின்படியே திரளாய் ஜநிப்பிக்கப்பட்ட சகலவித நீர் வாழும் ஜந்துக்களையும் சிறகுள்ள ஜாதி ஜாதியான சகலவிதப்பட்சிகளையும் சிருஷ்டித்தார்; தேவன் அது நல்லது என்று கண்ட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ேவன், மகா மச்சங்களையும் ஜலத்தில் தங்கள் தங்கள் ஜாதியின்படியே திரளாய் ஜநிப்பிக்கப்பட்ட சகலவித நீர் வாழும் ஜந்துக்களையும் சிறகுள்ள ஜாதி ஜாதியான சகலவிதப்பட்சிகளையும் சிருஷ்டித்தார்; தேவன் அது நல்லது என்று கண்ட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ேவன், மகா மச்சங்களையும் ஜலத்தில் தங்கள் தங்கள் ஜாதியின்படியே திரளாய் ஜநிப்பிக்கப்பட்ட சகலவித நீர் வாழும் ஜந்துக்களையும் சிறகுள்ள ஜாதி ஜாதியான சகலவிதப்பட்சிகளையும் சிருஷ்டித்தார்; தேவன் அது நல்லது என்று கண்ட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ேவன் அவைகளை ஆசீர்வதித்து, நீங்கள் பலுகிப் பெருகி, சமுத்திர ஜலத்தை நிரப்புங்கள் என்றும், பறவைகள் பூமியில் பெருகக்கடவது என்றும் சொன்ன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ேவன் அவைகளை ஆசீர்வதித்து, நீங்கள் பலுகிப் பெருகி, சமுத்திர ஜலத்தை நிரப்புங்கள் என்றும், பறவைகள் பூமியில் பெருகக்கடவது என்றும் சொன்ன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ூமியானது ஒழுங்கின்மையும் வெறுமையுமாய் இருந்தது; ஆழத்தின்மேல் இருள் இருந்தது; தேவ ஆவியானவர் ஜலத்தின்மேல் அசைவாடிக்கொண்டிருந்தா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ாயங்காலமும் விடியற்காலமுமாகி ஐந்தாம் நாள் ஆயிற்ற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ின்பு தேவன்: பூமியானது ஜாதிஜாதியான ஜீவஜந்துக்களாகிய நாட்டு மிருகங்களையும், ஊரும் பிராணிகளையும், காட்டு மிருகங்களையும் ஜாதிஜாதியாகப் பிறப்பிக்கக்கடவது என்றார்; அது அப்படியே ஆயிற்ற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ின்பு தேவன்: பூமியானது ஜாதிஜாதியான ஜீவஜந்துக்களாகிய நாட்டு மிருகங்களையும், ஊரும் பிராணிகளையும், காட்டு மிருகங்களையும் ஜாதிஜாதியாகப் பிறப்பிக்கக்கடவது என்றார்; அது அப்படியே ஆயிற்ற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தேவன் பூமியிலுள்ள ஜாதிஜாதியான காட்டு மிருகங்களையும் ஜாதிஜாதியான நாட்டு மிருகங்களையும், பூமியில் ஊரும் பிராணிகள் எல்லாவற்றையும் உண்டாக்கினார்; தேவன் அது நல்லது என்று கண்டா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தேவன் பூமியிலுள்ள ஜாதிஜாதியான காட்டு மிருகங்களையும் ஜாதிஜாதியான நாட்டு மிருகங்களையும், பூமியில் ஊரும் பிராணிகள் எல்லாவற்றையும் உண்டாக்கினார்; தேவன் அது நல்லது என்று கண்ட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ின்பு தேவன்: நமது சாயலாகவும் நமது ரூபத்தின்படியேயும் மனுஷனை உண்டாக்குவோமாக; அவர்கள் சமுத்திரத்தின் மச்சங்களையும், ஆகாயத்துப் பறவைகளையும், மிருகஜீவன்களையும், பூமியனைத்தையும், பூமியின்மேல் ஊரும் சகலப் பிராணிகளையும் ஆளக்கடவர்கள் என்றார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ின்பு தேவன்: நமது சாயலாகவும் நமது ரூபத்தின்படியேயும் மனுஷனை உண்டாக்குவோமாக; அவர்கள் சமுத்திரத்தின் மச்சங்களையும், ஆகாயத்துப் பறவைகளையும், மிருகஜீவன்களையும், பூமியனைத்தையும், பூமியின்மேல் ஊரும் சகலப் பிராணிகளையும் ஆளக்கடவர்கள் என்றார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ின்பு தேவன்: நமது சாயலாகவும் நமது ரூபத்தின்படியேயும் மனுஷனை உண்டாக்குவோமாக; அவர்கள் சமுத்திரத்தின் மச்சங்களையும், ஆகாயத்துப் பறவைகளையும், மிருகஜீவன்களையும், பூமியனைத்தையும், பூமியின்மேல் ஊரும் சகலப் பிராணிகளையும் ஆளக்கடவர்கள் என்றார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தேவன் தம்முடைய சாயலாக மனுஷனைச் சிருஷ்டித்தார், அவனைத் தேவசாயலாகவே சிருஷ்டித்தார், ஆணும் பெண்ணுமாக அவர்களைச் சிருஷ்டித்தார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தேவன் தம்முடைய சாயலாக மனுஷனைச் சிருஷ்டித்தார், அவனைத் தேவசாயலாகவே சிருஷ்டித்தார், ஆணும் பெண்ணுமாக அவர்களைச் சிருஷ்டித்த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ேவன் வெளிச்சம் உண்டாகக்கடவது என்றார், வெளிச்சம் உண்டாயிற்ற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பின்பு தேவன் அவர்களை நோக்கி: நீங்கள் பலுகிப்பெருகி, பூமியை நிரப்பி, அதைக் கீழ்ப்படுத்தி, சமுத்திரத்தின் மச்சங்களையும் ஆகாயத்துப் பறவைகளையும், பூமியின்மேல் நடமாடுகிற சகல ஜீவஜந்துக்களையும் ஆண்டுகொள்ளுங்கள் என்று சொல்லி அவர்களை ஆசீர்வதித்தார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பின்பு தேவன் அவர்களை நோக்கி: நீங்கள் பலுகிப்பெருகி, பூமியை நிரப்பி, அதைக் கீழ்ப்படுத்தி, சமுத்திரத்தின் மச்சங்களையும் ஆகாயத்துப் பறவைகளையும், பூமியின்மேல் நடமாடுகிற சகல ஜீவஜந்துக்களையும் ஆண்டுகொள்ளுங்கள் என்று சொல்லி அவர்களை ஆசீர்வதித்தார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பின்பு தேவன் அவர்களை நோக்கி: நீங்கள் பலுகிப்பெருகி, பூமியை நிரப்பி, அதைக் கீழ்ப்படுத்தி, சமுத்திரத்தின் மச்சங்களையும் ஆகாயத்துப் பறவைகளையும், பூமியின்மேல் நடமாடுகிற சகல ஜீவஜந்துக்களையும் ஆண்டுகொள்ளுங்கள் என்று சொல்லி அவர்களை ஆசீர்வதித்தார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ின்னும் தேவன்: இதோ, பூமியின்மேல் எங்கும் விதைதரும் சகலவிதப் பூண்டுகளையும், விதைதரும் கனிமரங்களாகிய சகலவித விருட்சங்களையும் உங்களுக்குக் கொடுத்தேன், அவைகள் உங்களுக்கு ஆகாரமாயிருக்கக்கடவது;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ின்னும் தேவன்: இதோ, பூமியின்மேல் எங்கும் விதைதரும் சகலவிதப் பூண்டுகளையும், விதைதரும் கனிமரங்களாகிய சகலவித விருட்சங்களையும் உங்களுக்குக் கொடுத்தேன், அவைகள் உங்களுக்கு ஆகாரமாயிருக்கக்கடவது;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ின்னும் தேவன்: இதோ, பூமியின்மேல் எங்கும் விதைதரும் சகலவிதப் பூண்டுகளையும், விதைதரும் கனிமரங்களாகிய சகலவித விருட்சங்களையும் உங்களுக்குக் கொடுத்தேன், அவைகள் உங்களுக்கு ஆகாரமாயிருக்கக்கடவது;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ூமியிலுள்ள சகல மிருகஜீவன்களுக்கும், ஆகாயத்திலுள்ள சகல பறவைகளுக்கும், பூமியின்மேல் ஊரும் பிராணிகள் எல்லாவற்றிற்கும் பசுமையான சகல பூண்டுகளையும் ஆகாரமாகக் கொடுத்தேன் என்றார்; அது அப்படியே ஆயிற்று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ூமியிலுள்ள சகல மிருகஜீவன்களுக்கும், ஆகாயத்திலுள்ள சகல பறவைகளுக்கும், பூமியின்மேல் ஊரும் பிராணிகள் எல்லாவற்றிற்கும் பசுமையான சகல பூண்டுகளையும் ஆகாரமாகக் கொடுத்தேன் என்றார்; அது அப்படியே ஆயிற்று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பொழுது தேவன் தாம் உண்டாக்கின எல்லாவற்றையும் பார்த்தார், அது மிகவும் நன்றாயிருந்தது; சாயங்காலமும் விடியற்காலமுமாகி ஆறாம் நாள் ஆயிற்று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பொழுது தேவன் தாம் உண்டாக்கின எல்லாவற்றையும் பார்த்தார், அது மிகவும் நன்றாயிருந்தது; சாயங்காலமும் விடியற்காலமுமாகி ஆறாம் நாள் ஆயிற்ற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ெளிச்சம் நல்லது என்று தேவன் கண்டார்; வெளிச்சத்தையும் இருளையும் தேவன் வெவ்வேறாகப் பிரித்த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ேவன் வெளிச்சத்துக்குப் பகல் என்று பேரிட்டார், இருளுக்கு இரவு என்று பேரிட்டார்; சாயங்காலமும் விடியற்காலமுமாகி முதலாம் நாள் ஆயிற்ற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ேவன் வெளிச்சத்துக்குப் பகல் என்று பேரிட்டார், இருளுக்கு இரவு என்று பேரிட்டார்; சாயங்காலமும் விடியற்காலமுமாகி முதலாம் நாள் ஆயிற்ற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ின்பு தேவன் ஜலத்தின் மத்தியில் ஆகாயவிரிவு உண்டாகக்கடவது என்றும், அது ஜலத்தினின்று ஜலத்தைப் பிரிக்கக்கடவது என்றும் சொன்ன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23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the wat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God made the firmament, and divided the waters which were under the firmament from the wate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were above the firmament: and it was s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God called the firmament Heaven. And the evening and the morning were the second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God said, Let the waters under the heaven be gathered together unto one place, and le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ry land appear: and it was s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God called the dry land Earth; and the gathering together of the waters called he Seas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 saw that it was g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God said, Let the earth bring forth grass, the herb yielding seed, and the fruit tre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ielding fruit after his kind, whose seed is in itself, upon the earth: and it was s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n the beginning God created the heaven and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 earth brought forth grass, and herb yielding seed after his kind, and the tree yield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uit, whose seed was in itself, after his kind: and God saw that it was g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the evening and the morning were the third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God said, Let there be lights in the firmament of the heaven to divide the day from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ight; and let them be for signs, and for seasons, and for days, and year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let them be for lights in the firmament of the heaven to give light upon the earth: and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s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God made two great lights; the greater light to rule the day, and the lesser light to ru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night: he made the stars als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God set them in the firmament of the heaven to give light upon the eart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the earth was without form, and void; and darkness was upon the face of the deep.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to rule over the day and over the night, and to divide the light from the darkness: and G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w that it was g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 evening and the morning were the fourth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God said, Let the waters bring forth abundantly the moving creature that has life, and fow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may fly above the earth in the open firmament of hea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God created great whales, and every living creature that moves, which the waters brough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th abundantly, after their kind, and every winged fowl after his kind: and God saw that it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God blessed them, saying, Be fruitful, and multiply, and fill the waters in the sea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t fowl multiply in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pirit of God moved upon the face of the wat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the evening and the morning were the fifth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God said, Let the earth bring forth the living creature after his kind, cattle, and creep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ng, and beast of the earth after his kind: and it was s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God made the beast of the earth after his kind, and cattle after their kind, and every th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creeps upon the earth after his kind: and God saw that it was g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God said, Let us make man in our image, after our likeness: and let them have dominion ov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fish of the sea, and over the fowl of the air, and over the cattle, and over all the earth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ver every creeping thing that creeps upon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So God created man in his own image, in the image of God created he him; male and female creat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God said, Let there be light: and there was l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God blessed them, and God said unto them, Be fruitful, and multiply, and replenish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rth, and subdue it: and have dominion over the fish of the sea, and over the fowl of the air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ver every living thing that moves upon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God said, Behold, I have given you every herb bearing seed, which is upon the face of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earth, and every tree, in the which is the fruit of a tree yielding seed; to you it shall be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to every beast of the earth, and to every fowl of the air, and to every thing that creep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on the earth, wherein there is life, I have given every green herb for food: and it was s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God saw every thing that he had made, and, behold, it was very good. And the evening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rning were the sixth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God saw the light, that it was good: and God divided the light from the dark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God called the light Day, and the darkness he called Night. And the evening and the morn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re the first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God said, Let there be a firmament in the midst of the waters, and let it divide the wate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2026-06-03T08:41:42Z</dcterms:created>
  <dcterms:modified xsi:type="dcterms:W3CDTF">2026-06-03T08:41:42Z</dcterms:modified>
  <dc:title>ஆதியாகமம்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