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ாயக்காரன் தனக்கு அடுத்தவனை வாயினால் கெடுக்கிறான்; நீதிமானோ அறிவினால் தப்புகி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திமான்கள் நன்றாயிருந்தால் பட்டணம் களிகூரும்; துன்மார்க்கர் அழிந்தால் கம்பீரம் உண்டா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ெம்மையானவர்களுடைய ஆசீர்வாதத்தினால் பட்டணம் நிலைபெற்றோங்கும்; துன்மார்க்கருடைய வாயினால் அது இடிந்து விழ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திகெட்டவன் பிறனை அவமதிக்கிறான்; புத்திமானோ தன் வாயை அடக்கிக்கொண்டிருக்கி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ுறங்கூறித் திரிகிறவன் இரகசியத்தை வெளிப்படுத்துகிறான்; ஆவியில் உண்மையுள்ளவனோ காரியத்தை அடக்குகி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லோசனையில்லாத இடத்தில் ஜனங்கள் விழுந்துபோவார்கள்; அநேக ஆலோசனைக்காரர் உண்டானால் சுகம் உண்டா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நியனுக்காகப் பிணைப்படுகிறவன் வெகு பாடுபடுவான்; பிணைப்படுவதை வெறுப்பவன் சுகமாயிருப்ப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ல்லொழுக்கமுள்ள ஸ்திரீ மானத்தைக் காப்பாள்; பராக்கிரமசாலிகள் ஐசுவரியத்தைக் காப்ப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யையுள்ள மனுஷன் தன் ஆத்துமாவுக்கு நன்மைசெய்துகொள்ளுகிறான்; கடூரனோ தன் உடலை அலைக்கழிக்கி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யையுள்ள மனுஷன் தன் ஆத்துமாவுக்கு நன்மைசெய்துகொள்ளுகிறான்; கடூரனோ தன் உடலை அலைக்கழிக்கி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ள்ளத்தராசு கர்த்தருக்கு அருவருப்பானது; சுமுத்திரையான நிறைகல்லோ அவருக்குப் பிரிய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ுன்மார்க்கன் விருதாவேலையைச் செய்கிறான்; நீதியை விதைக்கிறவனோ மெய்ப்பலனைப் பெறுவ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தி ஜீவனுக்கு ஏதுவாகிறதுபோல் தீமையைப் பின்தொடருகிறவன் மரணத்துக்கு ஏதுவாகி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ாறுபாடுள்ள இருதயமுடையவர்கள் கர்த்தருக்கு அருவருப்பானவர்கள்; உத்தம மார்க்கத்தாரோ அவருக்குப் பிரியமானவ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ையோடே கைகோர்த்தாலும், துஷ்டன் தண்டனைக்குத் தப்பான்; நீதிமான்களுடைய சந்ததியோ விடுவிக்கப்ப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திகேடாய் நடக்கிற அழகுள்ள ஸ்திரீ பன்றியின் மூக்கிலுள்ள பொன் மூக்குத்திக்குச் சமான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திமான்களுடைய ஆசை நன்மையே; துன்மார்க்கருடைய நம்பிக்கையோ கோபாக்கினையாய் முடிய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ாரியிறைத்தும் விருத்தியடைவாரும் உண்டு; அதிகமாய்ப் பிசினித்தனம்பண்ணியும் வறுமையடைவாரும் உண்ட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ாரியிறைத்தும் விருத்தியடைவாரும் உண்டு; அதிகமாய்ப் பிசினித்தனம்பண்ணியும் வறுமையடைவாரும் உண்ட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தாரகுணமுள்ள ஆத்துமா செழிக்கும்; எவன் தண்ணீர் பாய்ச்சுகிறானோ அவனுக்குத் தண்ணீர் பாய்ச்சப்ப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ானியத்தைக் கட்டிவைக்கிறவனை ஜனங்கள் சபிப்பார்கள்; விற்கிறவனுடைய தலையின்மேல் ஆசீர்வாதம் தங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கந்தை வந்தால் இலச்சையும் வரும்; தாழ்ந்த சிந்தையுள்ளவர்களிடத்தில் ஞானம் உண்ட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ன்மையை ஜாக்கிரதையுடன் தேடுகிறவன் தயையைப் பெறுவான்; தீமையைத் தேடுகிறவனுக்கோ தீமையே வர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ன் ஐசுவரியத்தை நம்புகிறவன் விழுவான்; நீதிமான்களோ துளிரைப்போலே தழைப்ப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வீட்டைக் கலைக்கிறவன் காற்றைச் சுதந்தரிப்பான்; மூடன் ஞானமுள்ளவனுக்கு அடிமையாவ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வீட்டைக் கலைக்கிறவன் காற்றைச் சுதந்தரிப்பான்; மூடன் ஞானமுள்ளவனுக்கு அடிமையாவ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திமானுடைய பலன் ஜீவவிருட்சம்; ஆத்துமாக்களை ஆதாயப்படுத்திக்கொள்ளுகிறவன் ஞானமுள்ளவ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தோ, நீதிமானுக்கு பூமியில் சரிக்கட்டப்படுமே; துன்மார்க்கனுக்கும் பாவிக்கும் எத்தனை அதிக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தோ, நீதிமானுக்கு பூமியில் சரிக்கட்டப்படுமே; துன்மார்க்கனுக்கும் பாவிக்கும் எத்தனை அதிக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ெம்மையானவர்களுடைய உத்தமம் அவர்களை நடத்தும்; துரோகிகளின் மாறுபாடோ அவர்களைப் பாழா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ோபாக்கினை நாளில் ஐசுவரியம் உதவாது; நீதியோ மரணத்துக்குத் தப்புவி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த்தமனுடைய நீதி அவன் வழியைச் செம்மைப்படுத்தும்; துன்மார்க்கனோ தன் துன்மார்க்கத்தினால் விழுவ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ெம்மையானவர்களுடைய நீதி அவர்களைத் தப்புவிக்கும்; துரோகிகளோ தங்கள் தீவினையிலே பிடிபட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ுன்மார்க்கன் மரிக்கும்போது அவன் நம்பிக்கை அழியும்; அக்கிரமக்காரரின் அபேட்சை கெட்டுப்ப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திமான் இக்கட்டினின்று விடுவிக்கப்படுவான்; அவன் இருந்த இடத்திலே துன்மார்க்கன் வரு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ಒಬ್ಬ ಕಪಟಿಯು ಬಾಯಿಂದ ತನ್ನ ನೆರೆಯವನನ್ನು ಹಾಳುಮಾಡುತ್ತಾನೆ; ತಿಳುವಳಿಕೆಯ ಮೂಲಕ ನೀತಿವಂತನು ಬಿಡಿಸಲ್ಪ 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ೀತಿವಂತರು ಚೆನ್ನಾಗಿದ್ದರೆ ಪಟ್ಟಣವು ಉಲ್ಲಾಸಿಸುತ್ತದೆ; ದುಷ್ಟರು ನಾಶವಾದರೆ ಆರ್ಭಟವಿರು 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ಯಥಾರ್ಥವಂತರ ಆಶೀರ್ವಾದದಿಂದ ಪಟ್ಟ ಣವು ಹೆಚ್ಚಿಸಲ್ಪಡುತ್ತದೆ. ದುಷ್ಟರ ಬಾಯಿಂದ ಅದು ಕೆಡವಲ್ಪಡ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ಜ್ಞಾನವಿಲ್ಲದವನು ತನ್ನ ನೆರೆಯ ವನನ್ನು ಹೀನೈಸುತ್ತಾನೆ; ವಿವೇಕಿಯು ಮೌನವಾಗಿರು 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ಚಾಡಿಕೋರನು ರಹಸ್ಯಗಳನ್ನು ಬಹಿರಂಗ ಪಡಿಸುತ್ತಾನೆ. ನಂಬಿಕೆಯ ಆತ್ಮವುಳ್ಳವನು ಸಂಗತಿಯನ್ನು ಮುಚ್ಚ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ಲೋಚನೆ ಇಲ್ಲದಿರುವಲ್ಲಿ ಜನರು ಬೀಳುತ್ತಾರೆ; ಸಲಹೆಗಾರರ ಸಮೂಹದಲ್ಲಿ ಭದ್ರತೆ ಇ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ಅನ್ಯನಿಗೆ ಹೊಣೆಯಾಗುವವನು ಹಾನಿಗೆ ಗುರಿಯಾಗುತ್ತಾನೆ; ಹೊಣೆಗಾರತ್ವವನ್ನು ಹಗೆಮಾಡಿ ಕೊಳ್ಳುವವನು ಭದ್ರವಾಗಿ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ಕೃಪೆಯುಳ್ಳ ಸ್ತ್ರೀಯು ತನ್ನ ಗೌರವವನ್ನು ಕಾಪಾಡಿಕೊಳ್ಳುತ್ತಾಳೆ. ಬಲಿಷ್ಠರು ಐಶ್ವರ್ಯವನ್ನು ಕಾಪಾಡಿಕೊಳ್ಳ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ಕರುಣೆಯುಳ್ಳವನು ತನ್ನ ಪ್ರಾಣಕ್ಕೆ ಒಳ್ಳೇದನ್ನು ಮಾಡಿಕೊಳ್ಳುತ್ತಾನೆ; ಕಠೋರಿಯು ತನ್ನ ಶರೀರ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ಾಧಿಸಿಕೊಳ್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ಮೋಸದ ತಕ್ಕಡಿ ಕರ್ತನಿಗೆ ಅಸಹ್ಯವಾಗಿದೆ; ನ್ಯಾಯದ ತೂಕ ಆತನ ಆನಂ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ದುಷ್ಟನು ಮೋಸದ ಕೃತ್ಯವನ್ನು ಮಾಡುತ್ತಾನೆ; ನೀತಿಯನ್ನು ಬಿತ್ತುವವನಿಗೆ ನಿಸ್ಸಂದೇಹ ವಾಗಿ ಬಹುಮಾನವ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ನೀತಿಯು ಜೀವಕ್ಕೆ ಒಲಿಯುತ್ತದೆ; ಕೆಟ್ಟದ್ದನ್ನು ಹಿಂದಟ್ಟುವವನು ತನ್ನ ಮರ ಣಕ್ಕೆ ಹಿಂದಟ್ಟ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ಮೂರ್ಖ ಹೃದಯವುಳ್ಳವರು ಕರ್ತನಿಗೆ ಅಸಹ್ಯವಾದವರು; ತಮ್ಮ ಮಾರ್ಗದಲ್ಲಿ ಯಥಾರ್ಥವಾಗಿ ಇರುವವರು ಆತನ ಆನಂದವಾಗಿ 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ಕೈಗೆ ಕೈ ಕೊಟ್ಟರೂ ದುಷ್ಟನು ಶಿಕ್ಷಿಸಲ್ಪಡದೆ ಇರುವದಿಲ್ಲ; ನೀತಿವಂತರ ವಂಶವು ತಪ್ಪಿಸಿಕೊಳ್ಳ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ಹಂದಿಯ ಮೂಗಿನಲ್ಲಿರುವ ಬಂಗಾರದ ಒಡವೆಯು ಹೇಗೋ ಹಾಗೆಯೇ ವಿವೇಕವಿಲ್ಲದ ಸುಂದರವಾದ ಸ್ತ್ರೀಯು ಇರುವ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ನೀತಿವಂತರು ಒಳ್ಳೇಯದನ್ನು ಮಾತ್ರ ಅಪೇಕ್ಷಿಸುತ್ತಾರೆ; ದುಷ್ಟರ ಅಪೇಕ್ಷೆಯು ಕೋಪ 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ಚದುರಿಸಿದಾಗ್ಯೂ ವೃದ್ಧಿಯಾಗುತ್ತದೆ; ಬೇಕಾದದ್ದಕ್ಕಿಂತ ಹೆಚ್ಚಿನದನ್ನು ಬಿಗಿಹಿಡಿಯುವಂಥದ್ದು ಬಡತನ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ಡಿಸ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ಉದಾರಿಯು ಪುಷ್ಠನಾಗು ವನು; ನೀರು ಹಾಯಿಸುವವನಿಗೆ ನೀರು ದೊರೆಯು 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ಧಾನ್ಯವನ್ನು ಬಿಗಿಹಿಡಿಯುವವನನ್ನು ಜನರು ಶಪಿಸುವರು; ಅದನ್ನು ಮಾರುವವನ ತಲೆಯ ಮೇಲೆ ಆಶೀರ್ವಾದವು ನೆಲೆಯ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ಗರ್ವ ಬಂದಾಗ ನಾಚಿಕೆಯೂ ಬರುತ್ತದೆ; ದೀನರಲ್ಲಿ ಜ್ಞಾನವ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ಒಳ್ಳೇದನ್ನು ಸೂಕ್ಷ್ಮವಾಗಿ ಹುಡುಕುವವನು ದಯೆಯನ್ನು ಹೊಂದು ತ್ತಾನೆ; ಆದರೆ ಕೇಡನ್ನು ಹುಡುಕುವವನಿಗೆ ಕೇಡೇ ಆ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ತನ್ನ ಐಶ್ವರ್ಯವನ್ನು ನಂಬಿದವನು ಬಿದ್ದುಹೋಗುವನು; ನೀತಿವಂತರು ಕೊಂಬೆಯ ಹಾಗೆ ಚಿಗುರ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ತನ್ನ ಮನೆಯವರನ್ನು ಬಾಧಿಸುವವನು ಗಾಳಿಯನ್ನು ಬಾಧ್ಯವಾಗಿ ಹೊಂದುವನು; ಜ್ಞಾನವುಳ್ಳ ಹೃದಯದವನಿಗೆ ಅವಿವೇಕಿಯ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ೇವಕನಾಗಿ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ನೀತಿವಂತರ ಫಲವು ಜೀವವೃಕ್ಷ; ಆತ್ಮಗಳನ್ನು ಗೆಲ್ಲು ವವನು ಜ್ಞಾನಿಯಾ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ಇಗೋ, ಭೂಮಿಯ ಮೇಲೆ ನೀತಿವಂತರು ಪ್ರತಿಫಲವನ್ನು ಹೊಂದುವರು; ದುಷ್ಟನೂ ಪಾಪಿಯೂ ಎಷ್ಟೋ ಹೆಚ್ಚಾಗಿ ಪ್ರತಿಫಲ 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ಂದ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ಯಥಾರ್ಥವಂತರ ಪ್ರಾಮಾಣಿಕತೆ ಅವರನ್ನು ನಡಿಸುವದು; ಅಪರಾಧದ ಮೂರ್ಖತನವು ಅವರನ್ನು ನಾಶಪಡಿಸ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ಉಗ್ರತೆಯ ದಿನದಲ್ಲಿ ಐಶ್ವರ್ಯವು ಲಾಭಕರವಾಗುವದಿಲ್ಲ; ನೀತಿಯು ಮರಣ ದಿಂದ ಬಿಡಿಸ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ಸಂಪೂರ್ಣನ ನೀತಿಯು ಅವನ ಮಾರ್ಗವನ್ನು ಸರಾಗಮಾಡುವದು; ದುಷ್ಟನು ತನ್ನ ದುಷ್ಟತ್ವದಿಂದಲೇ ಬೀಳ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ಯಥಾರ್ಥವಂತರ ನೀತಿಯು ಅವರನ್ನು ಬಿಡಿಸುವದು; ತಮ್ಮ ಸ್ವಂತ ತುಂಟ ತನದಲ್ಲಿ ದೋಷಿಗಳು ಸಿಕ್ಕಿಬೀಳ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ದುಷ್ಟನು ಸಾಯುವಾಗ ಅವನ ನಿರೀಕ್ಷೆಗಳು ಹಾಳಾಗುವವು; ಅನೀತಿವಂತನ ನಿರೀಕ್ಷೆಯು ನಾಶವ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ನೀತಿವಂತನು ಇಕ್ಕಟ್ಟಿನಿಂದ ತಪ್ಪಿಸಿಕೊಳ್ಳುತ್ತಾನೆ; ಅವನ ಸ್ಥಳದಲ್ಲಿ ದುಷ್ಟನು ಬರ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2026-06-03T07:08:58Z</dcterms:created>
  <dcterms:modified xsi:type="dcterms:W3CDTF">2026-06-03T07:08:58Z</dcterms:modified>
  <dc:title>நீதிமொழிகள்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