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 தெரியாத ஆட்டைப் போல
அலைந்தேன் உலகிலே
நல்ல நேசராக வந்து என்னை மீட்ட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லங்கினேன் நீர் என்னைக் கண்டீர்
பதறினேன் நீர் என்னைப் பார்த்தீர்
கல்வாரியினண்டை வந்தேன்
என் பாவம் தீர நான் அழுதேன் --- பாத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காயம் பார்த்திடு என்றீர்
உன் காயம் ஆறிடும் என்றீர்
நம்பிக்கையோடே நீ வந்தால்
துணையாக இருப்பேனே என்றீர் --- பாத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2026-07-31T14:57:30Z</dcterms:created>
  <dcterms:modified xsi:type="dcterms:W3CDTF">2026-07-31T14:57:30Z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