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மனுஷரூபமாய்க் காணப்பட்டு, மரணபரியந்தம், அதாவது சிலுவையின் மரணபரியந்தமும் கீழ்ப்படிந்தவராகி, தம்மைத்தாமே தாழ்த்தி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 தேவன் எல்லாவற்றிற்கும் மேலாக அவரை உயர்த்த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வின் நாமத்தில் வானோர் பூதலத்தோர் பூமியின் கீழானோருடைய முழங்கால் யாவும் முடங்கும்படிக்க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தாவாகிய அவருக்கு மகிமையாக இயேசுகிறிஸ்து கர்த்தரென்று நாவுகள் யாவும் அறிக்கைபண்ணும்படிக்கும், எல்லா நாமத்திற்கும் மேலான நாமத்தை அவருக்குத் தந்தருளி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, எனக்குப் பியமானவர்களே, நீங்கள் எப்பொழுதும் கீழ்ப்படிகிறபடியே, நான் உங்களுக்குச் சமீபமாயிருக்கும்பொழுது மாத்திரமல்ல, நான் தூரமாயிருக்கிற இப்பொழுதும், அதிக பயத்தோடும் நடுக்கத்தோடும் உங்கள் இரட்சிப்பு நிறைவேறப் பிரயாசப்பட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, எனக்குப் பியமானவர்களே, நீங்கள் எப்பொழுதும் கீழ்ப்படிகிறபடியே, நான் உங்களுக்குச் சமீபமாயிருக்கும்பொழுது மாத்திரமல்ல, நான் தூரமாயிருக்கிற இப்பொழுதும், அதிக பயத்தோடும் நடுக்கத்தோடும் உங்கள் இரட்சிப்பு நிறைவேறப் பிரயாசப்பட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ேவனே தம்முடைய தயவுள்ள சித்தத்தின்படி விருப்பத்தையும் செய்கையையும் உங்களில் உண்டாக்குகிறவராயிருக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ேவனே தம்முடைய தயவுள்ள சித்தத்தின்படி விருப்பத்தையும் செய்கையையும் உங்களில் உண்டாக்குகிறவராயிருக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வீணாக ஓடினதும் வீணாகப் பிரயாசப்பட்டதுமில்லையென்கிற மகிழ்ச்சி கிறிஸ்துவின் நாளில் எனக்கு உண்டாயிருப்பதற்கு, ஜீவவசனத்தைப் பிடித்துக்கொண்டு, உலகத்திலே சுடர்களைப்போலப் பிரகாசிக்கிற நீங்கள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ோணலும் மாறுபாடுமான சந்ததியின் நடுவிலே குற்றமற்றவர்களும் கபடற்றவர்களும், தேவனுடைய மாசற்றபிள்ளைகளுமாயிருக்கும்படிக்க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லால் கிறிஸ்துவுக்குள் யாதொரு ஆறுதலும், அன்பினாலே யாதொரு தேறுதலும், ஆவியின் யாதொரு ஐக்கியமும், யாதொரு உருக்கமான பட்சமும் இரக்கங்களும் உண்டானா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ோணலும் மாறுபாடுமான சந்ததியின் நடுவிலே குற்றமற்றவர்களும் கபடற்றவர்களும், தேவனுடைய மாசற்றபிள்ளைகளுமாயிருக்கும்படிக்க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வற்றையும் முறுமுறுப்பில்லாமலும் தர்க்கிப்பில்லாமலும் செய்ய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ேலும், உங்கள் விசுவாசமாகிய பலியின்மேலும் ஊழியத்தின்மேலும் நான் வார்க்கப்பட்டுப்போனாலும், நான் மகிழ்ந்து, உங்களனைவரோடுங்கூடச் சந்தோஷப்படுவ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ேலும், உங்கள் விசுவாசமாகிய பலியின்மேலும் ஊழியத்தின்மேலும் நான் வார்க்கப்பட்டுப்போனாலும், நான் மகிழ்ந்து, உங்களனைவரோடுங்கூடச் சந்தோஷப்படுவ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ினிமித்தம் நீங்களும் மகிழ்ந்து, என்னோடேகூடச் சந்தோஷப்பட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ன்றியும், நானும் உங்கள் செய்திகளை அறிந்து மனத்தேறுதல் அடையும்படிச் சீக்கிரமாய்த் தீமோத்தேயுவை உங்களிடத்தில் அனுப்பலாமென்று கர்த்தராகிய இயேசுவுக்குள் நம்பியிருக்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ன்றியும், நானும் உங்கள் செய்திகளை அறிந்து மனத்தேறுதல் அடையும்படிச் சீக்கிரமாய்த் தீமோத்தேயுவை உங்களிடத்தில் அனுப்பலாமென்று கர்த்தராகிய இயேசுவுக்குள் நம்பியிருக்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ேனென்றால், உங்கள் காரியங்களை உண்மையாய் விசாரிக்கிறதற்கு என்னைப்போல மனதுள்ளவன் அவனையன்றி வேறோருவனும் என்னிடத்தில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ற்றவர்களெல்லாரும் கிறிஸ்து இயேசுவுக்குரியவைகளைத் தேடாமல், தங்களுக்குரியவைகளையே தேடுகி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கப்பனுக்குப் பிள்ளை ஊழியஞ்செய்வதுபோல, அவன் என்னுடனேகூட சுவிசேஷத்தினிமித்தம் ஊழியஞ்செய்தானென்று அவனுடைய உத்தமகுணத்தை அறிந்திருக்கிற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ஏக சிந்தையும் ஏக அன்புமுள்ளவர்களாயிருந்து, இசைந்த ஆத்துமாக்களாய் ஒன்றையே சிந்தித்து, என் சந்தோஷத்தை நிறைவாக்க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கப்பனுக்குப் பிள்ளை ஊழியஞ்செய்வதுபோல, அவன் என்னுடனேகூட சுவிசேஷத்தினிமித்தம் ஊழியஞ்செய்தானென்று அவனுடைய உத்தமகுணத்தை அறிந்திருக்கிறீ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 என் காரியங்கள் இன்னபடி நடக்கும் என்று நான் அறிந்தவுடனே அவனை அனுப்பலாமென்று நினைத்திருக்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 என் காரியங்கள் இன்னபடி நடக்கும் என்று நான் அறிந்தவுடனே அவனை அனுப்பலாமென்று நினைத்திருக்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ியும் நானே சீக்கிரத்தில் வருவேனென்று கர்த்தருக்குள் நம்பிக்கையாயிருக்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ேலும், என் சகோதரனும், உடன்வேலையாளும், உடன்சேவகனும், உங்கள் ஸ்தானாபதியும், என் குறைச்சலுக்கு உதவிசெய்தவனுமான எப்பாப்பிரோதீத்துவை உங்களிடத்தில் அனுப்பவேண்டுமென்று எண்ணின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ேலும், என் சகோதரனும், உடன்வேலையாளும், உடன்சேவகனும், உங்கள் ஸ்தானாபதியும், என் குறைச்சலுக்கு உதவிசெய்தவனுமான எப்பாப்பிரோதீத்துவை உங்களிடத்தில் அனுப்பவேண்டுமென்று எண்ணின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உங்கள் எல்லார் மேலும் வாஞ்சையுள்ளவனும், தான் வியாதிப்பட்டதை நீங்கள் கேள்விப்பட்டதினாலே, மிகவும் வியாகுலப்படுகிறவனுமாயிரு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உங்கள் எல்லார் மேலும் வாஞ்சையுள்ளவனும், தான் வியாதிப்பட்டதை நீங்கள் கேள்விப்பட்டதினாலே, மிகவும் வியாகுலப்படுகிறவனுமாயிருந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வியாதிப்பட்டு மரணத்திற்குச் சமீபமாயிருந்தது மெய்தான். ஆகிலும், தேவன் அவனுக்கு இரங்கினார்; அவனுக்கு இரங்கினதுமல்லாமல், துக்கத்தின்மேல் துக்கம் எனக்கு உண்டாகாதபடிக்கு, எனக்கும் இரங்கின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வியாதிப்பட்டு மரணத்திற்குச் சமீபமாயிருந்தது மெய்தான். ஆகிலும், தேவன் அவனுக்கு இரங்கினார்; அவனுக்கு இரங்கினதுமல்லாமல், துக்கத்தின்மேல் துக்கம் எனக்கு உண்டாகாதபடிக்கு, எனக்கும் இரங்கி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ன்றையும் வாதினாலாவது வீண்பெருமையினாலாவது செய்யாமல், மனத்தாழ்மையினாலே ஒருவரையொருவர் தங்களிலும் மேன்மையானவர்களாக எண்ணக்கடவீ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 நீங்கள் அவனை மறுபடியும் கண்டு சந்தோஷப்படவும், என் துக்கங் குறையவும், அவனை அதிசீக்கிரமாய் அனுப்பின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 நீங்கள் அவனை மறுபடியும் கண்டு சந்தோஷப்படவும், என் துக்கங் குறையவும், அவனை அதிசீக்கிரமாய் அனுப்பின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னபடியினாலே நீங்கள் கர்த்தருக்குள் மிகுந்த சந்தோஷத்தோடே அவனை ஏற்றுக்கொண்டு, இப்படிப்பட்டவர்களைக் கனமாய் எண்ணுங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ஏனெனில் நீங்கள் எனக்குச் செய்யவேண்டிய ஊழியத்திலே உங்கள் குறைவை நிறைவாக்கும்படிக்கு, அவன் தன் பிராணனையும் எண்ணாமல், கிறிஸ்துவின் ஊழியத்தினிமித்தம் மரணத்திற்குச் சமீபமாயிருந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ஏனெனில் நீங்கள் எனக்குச் செய்யவேண்டிய ஊழியத்திலே உங்கள் குறைவை நிறைவாக்கும்படிக்கு, அவன் தன் பிராணனையும் எண்ணாமல், கிறிஸ்துவின் ஊழியத்தினிமித்தம் மரணத்திற்குச் சமீபமாயிரு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வன் தனக்கானவைகளையல்ல, பிறருக்கானவகளையும் நோக்குவான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ிறிஸ்து இயேசுவிலிருந்த சிந்தையே உங்களிலும் இருக்கக்கடவது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தேவனுடைய ரூபமாயிருந்தும், தேவனுக்குச் சமமாயிருப்பதைக் கொள்ளையாடின பொருளாக எண்ணாம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ம்மைத்தாமே வெறுமையாக்கி, அடிமையின் ரூபமெடுத்து, மனுஷர் சாயலான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மனுஷரூபமாய்க் காணப்பட்டு, மரணபரியந்தம், அதாவது சிலுவையின் மரணபரியந்தமும் கீழ்ப்படிந்தவராகி, தம்மைத்தாமே தாழ்த்தி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रूस की मृत्यु भी सह 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इस कारण परमेश्वर ने उस को अति महान भी किया, और उस को वह नाम दिया जो सब नामों में श्रेष्ठ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ि जो स्वर्ग में और पृथ्वी पर और जो पृथ्वी के नीचे है; वे सब यीशु के नाम पर घुटना टेक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परमेश्वर पिता की महिमा के लिये हर एक जीभ अंगीकार कर ले कि यीशु मसीह ही प्रभु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सो हे मेरे प्यारो, जिस प्रकार तुम सदा से आज्ञा मानते आए हो, वैसे ही अब भी न केवल मेरे साथ रह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 पर विशेष करके अब मेरे दूर रहने पर भी डरते और कांपते हुए अपने अपने उद्धार का कार्य पूरा करते ज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क्योंकि परमेश्वर ही है, जिस न अपनी सुइच्छा निमित्त तुम्हारे मन में इच्छा और काम, दोनों बात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े का प्रभाव डाल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सब काम बिना कुड़कुड़ाए और बिना विवाद के किया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ाकि तुम निर्दोष और भोले होकर टेढ़े और हठीले लोगों के बीच परमेश्वर के निष्कलंक सन्तान बने रह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सो यदि मसीह में कुछ शान्ति और प्रेम से ढाढ़स और आत्मा की सहभागिता, और कुछ करूणा और द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जिन के बीच में तुम जीवन का वचन लिए हुए जगत में जलते दीपकों की नाईं दिखाई देते हो)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ि मसीह के दिन मुझे घमण्ड करने का कारण हो, कि न मेरा दौड़ना और न मेरा परिश्रम करना व्यर्थ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यदि मुझे तुम्हारे विश्वास के बलिदान और सेवा के साथ अपना लोहू भी बहाना पड़े तौभी मैं आनन्दि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, और तुम सब के साथ आनन्द कर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वैसे ही तुम भी आनन्दित हो, और मेरे साथ आनन्द कर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मुझे प्रभु यीशु में आशा है, कि मैं तीमुथियुस को तुम्हारे पास तुरन्त भेजूंगा, ताकि तुम्हारी दश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नकर मुझे शान्ति मि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क्योंकि मेरे पास ऐसे स्वाभाव का कोई नहीं, जो शुद्ध मन से तुम्हारी चिन्ता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्योंकि सब अपने स्वार्थ की खोज में रहते हैं, न कि यीशु मसीह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पर उसको तो तुम ने परखा और जान भी लिया है, कि जैसा पुत्र पिता के साथ करता है, वैसा ही उस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ो मेरा यह आनन्द पूरा करो कि एक मन रहो और एक ही प्रेम, एक ही चित्त, और एक ही मनसा रख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समाचार के फैलाने में मेरे साथ परिश्रम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सो मुझे आशा है, कि ज्योंही मुझे जान पड़ेगा कि मेरी क्या दशा होगी, त्योंही मैं उसे तुरन्त भे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मुझे प्रभु में भरोसा है, कि मैं आप भी शीघ्र आ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पर मैं ने इपफ्रदीतुस को जो मेरा भाई, और सहकर्मी और संगी योद्धा और तुम्हारा दूत, और आवश्यक बात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मेरी सेवा टहल करने वाला है, तुम्हारे पास भेजना अवश्य समझ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क्योंकि उसका मन तुम सब में लगा हुआ था, इस कारण वह व्याकुल रहता था क्योंकि तुम ने उस की बीमारी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ाल सुन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निश्चय वह बीमार तो हो गया था, यहां तक कि मरने पर था, परन्तु परमेश्वर ने उस पर दया की; और केव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ही पर नहीं, पर मुझ पर भी, कि मुझे शोक पर शोक न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विरोध या झूठी बड़ाई के लिये कुछ न करो पर दीनता से एक दूसरे को अपने से अच्छा समझ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इसलिये मैं ने उसे भेजने का और भी यत्न किया कि तुम उस से फिर भेंट करके आनन्दित हो जाओ और मेरा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ोक घट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इसलिये तुम प्रभु में उस से बहुत आनन्द के साथ भेंट करना, और ऐसों का आदर किया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क्योंकि वही मसीह के काम के लिये अपने प्राणों पर जोखिम उठाकर मरने के निकट हो गया था, ताकि जो घट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ी ओर से मेरी सेवा में हुई, उसे पूरा क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हर एक अपनी ही हित की नहीं, वरन दूसरों की हित की भी चिन्ता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जैसा मसीह यीशु का स्वभाव था वैसा ही तुम्हारा भी स्वभाव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जिस ने परमेश्वर के स्वरूप में होकर भी परमेश्वर के तुल्य होने को अपने वश में रखने की वस्तु न समझ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वरन अपने आप को ऐसा शून्य कर दिया, और दास का स्वरूप धारण किया, और मनुष्य की समानता में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मनुष्य के रूप में प्रगट होकर अपने आप को दीन किया, और यहां तक आज्ञाकारी रहा, कि मृत्यु, हा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2026-09-05T22:16:08Z</dcterms:created>
  <dcterms:modified xsi:type="dcterms:W3CDTF">2026-09-05T22:16:08Z</dcterms:modified>
  <dc:title>फिलिप्पियों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