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் உமது கண்டிதத்தால் விலகியோடி, உமது குமுறலின் சத்தத்தால் விரைந்துபோய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் மலைகளில் ஏறி, பள்ளத்தாக்குகளில் இறங்கி, நீர் அவைகளுக்கு ஏற்படுத்தின இடத்தில் சென்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் மலைகளில் ஏறி, பள்ளத்தாக்குகளில் இறங்கி, நீர் அவைகளுக்கு ஏற்படுத்தின இடத்தில் சென்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் திரும்பவும் வந்து பூமியை மூடிக்கொள்ளாதபடி கடவாதிருக்கும் எல்லையை அவைகளுக்கு ஏற்படுத்தினீ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பள்ளத்தாக்குகளில் ஊற்றுகளை வரவிடுகிறார், அவைகள் மலைகள் நடுவே ஓடு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வெளியின் ஜீவன்களுக்கெல்லாம் தண்ணீர் கொடுக்கும்; அங்கே காட்டுக்கழுதைகள் தங்கள் தாகத்தைத் தீர்த்துக்கொள்ள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ின் ஓரமாய் ஆகாயத்துப்பறவைகள் சஞ்சரித்து, கிளைகள்மேலிருந்து பா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ம்முடைய மேல்வீடுகளிலிருந்து பர்வதங்களுக்குத் தண்ணீர் இறைக்கிறார்; உமது கிரியைகளின் பலனாலே பூமி திருப்திய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ூமியிலிருந்து ஆகாரம் உண்டாகும்படி அவர் மிருகங்களுக்குப் புல்லையும் மனுஷருக்கு உபயோகமான பயிர்வகைகளையும் முளைப்பி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ூமியிலிருந்து ஆகாரம் உண்டாகும்படி அவர் மிருகங்களுக்குப் புல்லையும் மனுஷருக்கு உபயோகமான பயிர்வகைகளையும் முளைப்பி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ஆத்துமாவே, கர்த்தரை ஸ்தோத்திரி; என் தேவனாகிய கர்த்தாவே, நீர் மிகவும் பெரியவராயிருக்கிறீர்; மகிமையையும் மகத்துவத்தையும் அணிந்துகொண்டிருக்கிறீ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னுடைய இருதயத்தை மகிழ்ச்சியாக்கும் திராட்சரசத்தையும், அவனுக்கு முகக்களையை உண்டுபண்ணும் எண்ணெயையும், மனுஷனுடைய இருதயத்தை ஆதரிக்கும் ஆகாரத்தையும் விளைவி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னுடைய இருதயத்தை மகிழ்ச்சியாக்கும் திராட்சரசத்தையும், அவனுக்கு முகக்களையை உண்டுபண்ணும் எண்ணெயையும், மனுஷனுடைய இருதயத்தை ஆதரிக்கும் ஆகாரத்தையும் விளைவி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விருட்சங்களும், அவர் நாட்டின லீபனோனின் கேதுருக்களும் சாரத்தினால் நிறைந்தி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ங்கே குருவிகள் கூடுகட்டும்; தேவதாருவிருட்சங்கள் கொக்குகளின் குடியிருப்ப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யர்ந்த பர்வதங்கள் வரையாடுகளுக்கும் கன்மலைகள் குழிமுசல்களுக்கும் அடைக்கல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ந்திரனைக் காலக்குறிப்புகளுக்காகப் படைத்தார்; சூரியன் தன் அஸ்தமனத்தை அறிய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ர் இருளைக் கட்டளையிடுகிறீர், இராக்காலமாகும்; அதிலே சகல காட்டு ஜீவன்களும் நடமா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லசிங்கங்கள் இரைக்காக கெர்ச்சித்து, தேவனால் தங்களுக்கு ஆகாரம் கிடைக்கும்படித் தே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ூரியன் உதிக்கையில் அவைகள் ஒதுங்கி, தங்கள் தாபரங்களில் படுத்துக்கொள்ள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மனுஷன் சாயங்காலமட்டும் தன் வேலைக்கும், தன்பண்ணைக்கும் புறப்படுகி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ஆத்துமாவே, கர்த்தரை ஸ்தோத்திரி; என் தேவனாகிய கர்த்தாவே, நீர் மிகவும் பெரியவராயிருக்கிறீர்; மகிமையையும் மகத்துவத்தையும் அணிந்துகொண்டிருக்கிறீ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ாவே, உமது கிரியைகள் எவ்வளவு திரளாயிருக்கிறது! அவைகளையெல்லாம் ஞானமாய்ப் படைத்தீர்; பூமி உம்முடைய பொருள்களினால் நிறைந்த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ாவே, உமது கிரியைகள் எவ்வளவு திரளாயிருக்கிறது! அவைகளையெல்லாம் ஞானமாய்ப் படைத்தீர்; பூமி உம்முடைய பொருள்களினால் நிறைந்த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ரிதும் விஸ்தாரமுமான இந்தச் சமுத்திரமும் அப்படியே நிறைந்திருக்கிறது; அதிலே சஞ்சரிக்கும் சிறியவைகளும் பெரியவைகளுமான எண்ணிறந்த ஜீவன்கள் உண்ட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ரிதும் விஸ்தாரமுமான இந்தச் சமுத்திரமும் அப்படியே நிறைந்திருக்கிறது; அதிலே சஞ்சரிக்கும் சிறியவைகளும் பெரியவைகளுமான எண்ணிறந்த ஜீவன்கள் உண்ட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லே கப்பல்கள் ஓடும்; அதிலே விளையாடும்படி நீர் உண்டாக்கின திமிங்கிலங்களும் உண்ட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ஏற்றவேளையில் ஆகாரத்தைத் தருவீர் என்று அவைகளெல்லாம் உம்மை நோக்கிக் காத்தி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ர் கொடுக்க, அவைகள் வாங்கிக்கொள்ளும்; நீர் உம்முடைய கையைத்திறக்க, அவைகள் நன்மையால் திருப்தியா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ர் உமது முகத்தை மறைக்க திகைக்கும்; நீர் அவைகளின் சுவாசத்தை வாங்கிக்கொள்ள, அவைகள் மாண்டு தங்கள் மண்ணுக்குத் திரும்ப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ர் உமது முகத்தை மறைக்க திகைக்கும்; நீர் அவைகளின் சுவாசத்தை வாங்கிக்கொள்ள, அவைகள் மாண்டு தங்கள் மண்ணுக்குத் திரும்ப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ர் உம்முடைய ஆவியை அனுப்பும்போது, அவைகள் சிருஷ்டிக்கப்படும்; நீர் பூமியின் ரூபத்தையும் புதிதாக்குகிற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ளியை வஸ்திரமாகத் தரித்து, வானங்களைத் திரையைப்போல் விரித்திருக்கிறீ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ருடைய மகிமை என்றென்றைக்கும் விளங்கும்; கர்த்தர் தம்முடைய கிரியைகளிலே மகிழுவ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பூமியை நோக்கிப்பார்க்க அது அதிரும்; அவர் பர்வதங்களைத்தொட அவைகள் புகைய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ன் உயிரோடிருக்குமட்டும் என் கர்த்தரைப் பாடுவேன்; நான் உள்ளளவும் என் தேவனைக் கீர்த்தனம்பண்ணுவ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ான் அவரைத் தியானிக்கும் தியானம் இனிதாயிருக்கும்; நான் கர்த்தருக்குள் மகிழு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ாவிகள் பூமியிலிருந்து நிர்மூலமாகி, துன்மார்க்கர் இனி இராமற்போவார்கள். என் ஆத்துமாவே கர்த்தரை ஸ்தோத்திரி, அல்லேலூயா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ாவிகள் பூமியிலிருந்து நிர்மூலமாகி, துன்மார்க்கர் இனி இராமற்போவார்கள். என் ஆத்துமாவே கர்த்தரை ஸ்தோத்திரி, அல்லேலூயா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மது மேல்வீடுகளைத் தண்ணீர்களால் மச்சுப்பாவி, மேகங்களைத் தமது இரதமாக்கி, காற்றினுடைய செட்டைகளின்மேல் செ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மது மேல்வீடுகளைத் தண்ணீர்களால் மச்சுப்பாவி, மேகங்களைத் தமது இரதமாக்கி, காற்றினுடைய செட்டைகளின்மேல் செ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ம்முடைய தூதர்களைக் காற்றுகளாகவும், தம்முடைய ஊழியக்காரரை அக்கினி ஜுவாலைகளாகவும் செய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 ஒருபோதும் நிலைபேராதபடி அதின் ஆதாரங்கள்மேல் அதை ஸ்தாபித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ை வஸ்திரத்தினால் மூடுவதுபோல ஆழத்தினால் மூடினீர்; பர்வதங்களின்மேல் தண்ணீர்கள் நின்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t your rebuke they fled; at the voice of your thunder they hasted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go up by the mountains; they go down by the valleys unto the place which you have fou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have set a bound that they may not pass over; that they turn not again to cover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sends the springs into the valleys, which run among the hi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y give drink to every beast of the field: the wild asses quench their thir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y them shall the fowls of the heaven have their habitation, which sing among the bran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waters the hills from his chambers: the earth is satisfied with the fruit of your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causes the grass to grow for the cattle, and herb for the service of man: that he may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food out of the 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less the LORD, O my soul. O LORD my God, you are very great; you are clothed with honou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ine that makes glad the heart of man, and oil to make his face to shine, and bread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ngthens man'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trees of the LORD are full of sap; the cedars of Lebanon, which he has plant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ere the birds make their nests: as for the stork, the fir trees are her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high hills are a refuge for the wild goats; and the rocks for the c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appointed the moon for seasons: the sun knows his going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make darkness, and it is night: wherein all the beasts of the forest do creep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young lions roar after their prey, and seek their food from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sun arises, they gather themselves together, and lay them down in their d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Man goes forth unto his work and to his labour until the eve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jes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O LORD, how manifold are your works! in wisdom have you made them all: the earth is full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o is this great and wide sea, wherein are things creeping innumerable, both small and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re go the ships: there is that leviathan , whom you have made to play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se wait all upon you; that you may give them their food in due 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at you give them they gather: you open yours hand, they are filled with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You hide your face, they are troubled: you take away their breath, they die, and return to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You send forth your spirit, they are created: and you renew the face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o cover yourself with light as with a garment: who stretch out the heavens like a curta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 glory of the LORD shall endure for ever: the LORD shall rejoice in hi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He looks on the earth, and it trembles: he touches the hills, and they smo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I will sing unto the LORD as long as I live: I will sing praise to my God while I have my be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My meditation of him shall be sweet: I will be glad in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Let the sinners be consumed out of the earth, and let the wicked be no more. Bless you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my soul. Praise all of you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o lays the beams of his chambers in the waters: who makes the clouds his chariot: who walk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wings of the wi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 makes his angels spirits; his ministers a flaming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laid the foundations of the earth, that it should not be remove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covered it with the deep as with a garment: the waters stood above the mount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2026-06-03T16:17:45Z</dcterms:created>
  <dcterms:modified xsi:type="dcterms:W3CDTF">2026-06-03T16:17:45Z</dcterms:modified>
  <dc:title>சங்கீதம் : 104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