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14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ினாலே அன்பையே ஊற்ற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ங்கள் நீக்கின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பாவங்கள் மாற்றினீரே – இராஜ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ாஜாவின் திருமுகம் காண்கின்ற நாள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ிர்நோக்கி ஓடுகிறேன் -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னைத்துப் பாடுகிறேன் – இராஜா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த்தத்தினாலே ஒப்புரவாக்க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றவாடச் செய்தீர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ோடு இணைத்தீர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ரணத்தை அழித்து அழியா ஜீவ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 நடந்தாலும் யார் கைவிட்ட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ிமுகப்படுத்தின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ிவிக்க அழைத்தீரே – இ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ு நன்றி சொல்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து புகழ் பா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டி வந்தீரே தெரிந்து கொண்ட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ய மகனாக்கின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க்கும் மகளாக்கினீர் – இராஜ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யம் நிறைந்த நன்றி சொல்ல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வும் பகலும் புகழ் பாடுவேன் – என்ன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2026-07-30T12:40:23Z</dcterms:created>
  <dcterms:modified xsi:type="dcterms:W3CDTF">2026-07-30T12:40:23Z</dcterms:modified>
  <dc:title>துதிப் பாடல்கள் : 922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