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sitting idle ? Still there's work to do ; 
In the Master's vineyard there's a place for you :
Be a faithful servant, ever ready stand ;
Where the Master calls you---- lend a helping h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nd a hand, lend a hand, lend a helping hand ; 
Weary ones are falling, lend a helping hand ! 
Lend a hand, lend a hand, lend a helping hand ! 
Jesus still is calling, lend a helping ha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s your voice now silent ? There are 
songs to sing ; 
Come and swell the chorus, make His praises ring ! 
Till the strains are wafted over sea and land, 
Reaching up to heaven-----lend a helping hand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your prayers no longer reach the 
throne of grace, [steps retrace ? 
Asking that some wanderer might his 
Earnest prayer may keep him-----from 
the sinking sand,
Yours to-day may save him-----lend a helping hand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2026-07-30T14:37:30Z</dcterms:created>
  <dcterms:modified xsi:type="dcterms:W3CDTF">2026-07-30T14:37:30Z</dcterms:modified>
  <dc:title>Hymn : 764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