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6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போற்ற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ங்கள் சூழ்ந்து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ல்லை கஷ்டங்கள் தேடி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முமில்லை கலக்க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நம்மு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ோர்தானின் வெள்ளம்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ிகோ கோட்டை எதிர் நின்ற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மில்லை கலக்க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ர் நம்மு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ா முன்னே செல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கீதம் ப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கம் சென்ற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ஜெ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ஜெயம் நம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துதி மகிமை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துதி மக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ா எங்கள் ராஜ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2026-07-30T10:29:35Z</dcterms:created>
  <dcterms:modified xsi:type="dcterms:W3CDTF">2026-07-30T10:29:35Z</dcterms:modified>
  <dc:title>துதிப் பாடல்கள் : 471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