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Override PartName="/ppt/slides/slide106.xml" ContentType="application/vnd.openxmlformats-officedocument.presentationml.slide+xml"/>
  <Override PartName="/ppt/notesSlides/notesSlide10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presProps" Target="presProps.xml"/>
  <Relationship Id="rId110" Type="http://schemas.openxmlformats.org/officeDocument/2006/relationships/viewProps" Target="viewProps.xml"/>
  <Relationship Id="rId11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 கல்தேயருக்குப் பிரதியுத்தரமாக: என்னிடத்திலிருந்து பிறக்கிற தீர்மானம் என்னவென்றால், நீங்கள் சொப்பனத்தையும் அதின் அர்த்தத்தையும் எனக்கு அறிவியாமற்போனால் துண்டித்துப்போடப்படுவீர்கள்; உங்கள் வீடுகள் எருக்களங்களாக்கப்படும்.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ப்பொழுது ராஜாவாகிய நேபுகாத்நேச்சார் முகங்குப்புற விழுந்து, தானியேலை வணங்கி, அவனுக்குக் காணிக்கை செலுத்தவும் தூபங்காட்டவும் கட்டளையிட்டான்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ராஜா தானியேலை நோக்கி: நீ இந்த மறைபொருளை வெளிப்படுத்தினபடியினால் மெய்யாய் உங்கள் தேவனே தேவர்களுக்கு தேவனும், ராஜாக்களுக்கு ஆண்டவரும், மறைபொருள்களை வெளிப்படுத்துகிறவருமாயிருக்கிறார் என்றான்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ராஜா தானியேலை நோக்கி: நீ இந்த மறைபொருளை வெளிப்படுத்தினபடியினால் மெய்யாய் உங்கள் தேவனே தேவர்களுக்கு தேவனும், ராஜாக்களுக்கு ஆண்டவரும், மறைபொருள்களை வெளிப்படுத்துகிறவருமாயிருக்கிறார் என்றான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பின்பு ராஜா தானியேலைப் பெரியவனாக்கி, அவனுக்கு அநேகம் சிறந்த வெகுமதிகளைக் கொடுத்து, அவனை பாபிலோன் மாகாணம் முழுதுக்கும் அதிபதியாகவும், பாபிலோனிலுள்ள சகல ஞானிகளின் பிரதான அதிகாரியாகவும் நியமித்தான்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பின்பு ராஜா தானியேலைப் பெரியவனாக்கி, அவனுக்கு அநேகம் சிறந்த வெகுமதிகளைக் கொடுத்து, அவனை பாபிலோன் மாகாணம் முழுதுக்கும் அதிபதியாகவும், பாபிலோனிலுள்ள சகல ஞானிகளின் பிரதான அதிகாரியாகவும் நியமித்தான்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தானியேல் ராஜாவை வேண்டிக்கொண்டதின்பேரில் அவன் சாத்ராக்கையும், மேஷாக்கையும், ஆபேத்நேகோவையும் பாபிலோன் மகாநகரத்துக் காரியங்களை விசாரிக்கும்படி வைத்தான்; தானியேலோவென்றால் ராஜாவின் கொலுமண்டபத்தில் இருந்தான்.]]></a:t>
            </a:r>
          </a:p>
        </p:txBody>
      </p:sp>
    </p:spTree>
  </p:cSld>
</p:notes>
</file>

<file path=ppt/notesSlides/notesSlide1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தானியேல் ராஜாவை வேண்டிக்கொண்டதின்பேரில் அவன் சாத்ராக்கையும், மேஷாக்கையும், ஆபேத்நேகோவையும் பாபிலோன் மகாநகரத்துக் காரியங்களை விசாரிக்கும்படி வைத்தான்; தானியேலோவென்றால் ராஜாவின் கொலுமண்டபத்தில் இருந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 கல்தேயருக்குப் பிரதியுத்தரமாக: என்னிடத்திலிருந்து பிறக்கிற தீர்மானம் என்னவென்றால், நீங்கள் சொப்பனத்தையும் அதின் அர்த்தத்தையும் எனக்கு அறிவியாமற்போனால் துண்டித்துப்போடப்படுவீர்கள்; உங்கள் வீடுகள் எருக்களங்களாக்கப்பட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ொப்பனத்தையும் அதின் அர்த்தத்தையும் தெரிவித்தீர்களேயாகில், என்னிடத்தில் வெகுமதிகளையும் பரிசுகளையும் மிகுந்த கனத்தையும் பெறுவீர்கள்; ஆகையால் சொப்பனத்தையும் அதின் அர்த்தத்தையும் எனக்குத் தெரிவியுங்கள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ொப்பனத்தையும் அதின் அர்த்தத்தையும் தெரிவித்தீர்களேயாகில், என்னிடத்தில் வெகுமதிகளையும் பரிசுகளையும் மிகுந்த கனத்தையும் பெறுவீர்கள்; ஆகையால் சொப்பனத்தையும் அதின் அர்த்தத்தையும் எனக்குத் தெரிவியுங்கள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மறுபடியும் பிரதியுத்தரமாக: ராஜா அடியாருக்குச் சொப்பனத்தைச் சொல்வாராக; அப்பொழுது அதின் அர்த்தத்தை விடுவிப்போம் என்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ராஜா பிரதியுத்தரமாக என்னிடத்திலிருந்து தீர்மானம் பிறந்தபடியினாலே நீங்கள் காலதாமசம்பண்ணப்பார்க்கிறீர்களென்று நிச்சயமாக எனக்குத் தெரியவரு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ராஜா பிரதியுத்தரமாக என்னிடத்திலிருந்து தீர்மானம் பிறந்தபடியினாலே நீங்கள் காலதாமசம்பண்ணப்பார்க்கிறீர்களென்று நிச்சயமாக எனக்குத் தெரியவரு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ாலம் மாறுமென்று நீங்கள் எனக்குமுன்பாக பொய்யும் புரட்டுமான விசேஷத்தைச் சொல்லும்படி எத்தனம்பண்ணி இருக்கிறீர்கள்; நீங்கள் சொப்பனத்தை எனக்குத் தெரிவிக்காமற்போனால், உங்கள் எல்லாருக்கும் இந்த ஒரே தீர்ப்பு பிறந்திருக்கிறது; ஆகையால் சொப்பனத்தை எனக்குச் சொல்லுங்கள்; அப்பொழுது அதின் அர்த்தத்தையும் உங்களால் காண்பிக்கக்கூடுமென்று அறிந்துகொள்ளுவேன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ாலம் மாறுமென்று நீங்கள் எனக்குமுன்பாக பொய்யும் புரட்டுமான விசேஷத்தைச் சொல்லும்படி எத்தனம்பண்ணி இருக்கிறீர்கள்; நீங்கள் சொப்பனத்தை எனக்குத் தெரிவிக்காமற்போனால், உங்கள் எல்லாருக்கும் இந்த ஒரே தீர்ப்பு பிறந்திருக்கிறது; ஆகையால் சொப்பனத்தை எனக்குச் சொல்லுங்கள்; அப்பொழுது அதின் அர்த்தத்தையும் உங்களால் காண்பிக்கக்கூடுமென்று அறிந்துகொள்ளுவேன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ாலம் மாறுமென்று நீங்கள் எனக்குமுன்பாக பொய்யும் புரட்டுமான விசேஷத்தைச் சொல்லும்படி எத்தனம்பண்ணி இருக்கிறீர்கள்; நீங்கள் சொப்பனத்தை எனக்குத் தெரிவிக்காமற்போனால், உங்கள் எல்லாருக்கும் இந்த ஒரே தீர்ப்பு பிறந்திருக்கிறது; ஆகையால் சொப்பனத்தை எனக்குச் சொல்லுங்கள்; அப்பொழுது அதின் அர்த்தத்தையும் உங்களால் காண்பிக்கக்கூடுமென்று அறிந்துகொள்ளுவேன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ேபுகாத்நேச்சார் ராஜ்யபாரம்பண்ணும் இரண்டாம் வருஷத்திலே, நேபுகாத்நேச்சார் சொப்பனங்களைக் கண்டான்; அதினால், அவனுடைய ஆவி கலங்கி, அவனுடைய நித்திரை கலை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ல்தேயர் ராஜசமுகத்தில் பிரதியுத்தரமாக; ராஜா கேட்கும் காரியத்தை அறிவிக்கத்தக்க மனுஷன் பூமியில் ஒருவனும் இல்லை; ஆகையால் மகத்துவமும் வல்லமையுமான எந்த ராஜாவும் இப்படிப்பட்ட காரியத்தை ஒரு சாஸ்திரியினிடத்திலாவது ஜோசியனிடத்திலாவது கல்தேயனிடத்திலாவது கேட்டதி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ல்தேயர் ராஜசமுகத்தில் பிரதியுத்தரமாக; ராஜா கேட்கும் காரியத்தை அறிவிக்கத்தக்க மனுஷன் பூமியில் ஒருவனும் இல்லை; ஆகையால் மகத்துவமும் வல்லமையுமான எந்த ராஜாவும் இப்படிப்பட்ட காரியத்தை ஒரு சாஸ்திரியினிடத்திலாவது ஜோசியனிடத்திலாவது கல்தேயனிடத்திலாவது கேட்டத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ல்தேயர் ராஜசமுகத்தில் பிரதியுத்தரமாக; ராஜா கேட்கும் காரியத்தை அறிவிக்கத்தக்க மனுஷன் பூமியில் ஒருவனும் இல்லை; ஆகையால் மகத்துவமும் வல்லமையுமான எந்த ராஜாவும் இப்படிப்பட்ட காரியத்தை ஒரு சாஸ்திரியினிடத்திலாவது ஜோசியனிடத்திலாவது கல்தேயனிடத்திலாவது கேட்டதி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ராஜா கேட்கிற காரியம் மிகவும் அருமையானது; மாம்சமாயிருக்கிறவர்களோடே வாசம்பண்ணாத தேவர்களேயொழிய ராஜசமுகத்தில் அதை அறிவிக்கத்தக்கவர் ஒருவரும் இல்லை என்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ராஜா கேட்கிற காரியம் மிகவும் அருமையானது; மாம்சமாயிருக்கிறவர்களோடே வாசம்பண்ணாத தேவர்களேயொழிய ராஜசமுகத்தில் அதை அறிவிக்கத்தக்கவர் ஒருவரும் இல்லை என்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ினிமித்தம் ராஜா மகா கோபமும் உக்கிரமுங்கொண்டு, பாபிலோனில் இருக்கிற எல்லா ஞானிகளையும் கொலைசெய்யும்படி கட்டளையிட்ட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ினிமித்தம் ராஜா மகா கோபமும் உக்கிரமுங்கொண்டு, பாபிலோனில் இருக்கிற எல்லா ஞானிகளையும் கொலைசெய்யும்படி கட்டளையிட்ட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ை கொலைசெய்யவேண்டுமென்ற கட்டளை வெளிப்பட்டபோது தானியேலையும் அவன் தோழரையும் கொலைசெய்யத் தேடி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ை கொலைசெய்யவேண்டுமென்ற கட்டளை வெளிப்பட்டபோது தானியேலையும் அவன் தோழரையும் கொலைசெய்யத் தேடின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ாபிலோனின் ஞானிகளைக் கொலைசெய்யப் புறப்பட்ட ராஜாவினுடைய தலையாரிகளுக்கு அதிபதியாகிய ஆரியோகோடே தானியேல் யோசனையும் புத்தியுமாய்ப் பேசி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ேபுகாத்நேச்சார் ராஜ்யபாரம்பண்ணும் இரண்டாம் வருஷத்திலே, நேபுகாத்நேச்சார் சொப்பனங்களைக் கண்டான்; அதினால், அவனுடைய ஆவி கலங்கி, அவனுடைய நித்திரை கலை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ாபிலோனின் ஞானிகளைக் கொலைசெய்யப் புறப்பட்ட ராஜாவினுடைய தலையாரிகளுக்கு அதிபதியாகிய ஆரியோகோடே தானியேல் யோசனையும் புத்தியுமாய்ப் பேசி: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றைபொருள்களை வெளிப்படுத்துகிற பரலோகத்திலிருக்கிற தேவன் கடைசிநாட்களில் சம்பவிப்பதை ராஜாவாகிய நேபுகாத்நேச்சாருக்குத் தெரிவித்திருக்கிறார்; உம்முடைய சொப்பனமும் உமது படுக்கையின்மேல் உம்முடைய தலையில் உண்டான தரிசனங்களும் என்னவென்றால்: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றைபொருள்களை வெளிப்படுத்துகிற பரலோகத்திலிருக்கிற தேவன் கடைசிநாட்களில் சம்பவிப்பதை ராஜாவாகிய நேபுகாத்நேச்சாருக்குத் தெரிவித்திருக்கிறார்; உம்முடைய சொப்பனமும் உமது படுக்கையின்மேல் உம்முடைய தலையில் உண்டான தரிசனங்களும் என்னவென்றால்: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றைபொருள்களை வெளிப்படுத்துகிற பரலோகத்திலிருக்கிற தேவன் கடைசிநாட்களில் சம்பவிப்பதை ராஜாவாகிய நேபுகாத்நேச்சாருக்குத் தெரிவித்திருக்கிறார்; உம்முடைய சொப்பனமும் உமது படுக்கையின்மேல் உம்முடைய தலையில் உண்டான தரிசனங்களும் என்னவென்றால்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ந்தக் கட்டளை ராஜாவினால் இத்தனை அவசரமாய்ப் பிறந்ததற்குக் காரணம் என்ன என்று ராஜாவின் சேர்வைக்காரனாகிய ஆரியோகினிடத்தில் கேட்டான்; அப்பொழுது ஆரியோகு தானியேலுக்குக் காரியத்தை அறிவித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ந்தக் கட்டளை ராஜாவினால் இத்தனை அவசரமாய்ப் பிறந்ததற்குக் காரணம் என்ன என்று ராஜாவின் சேர்வைக்காரனாகிய ஆரியோகினிடத்தில் கேட்டான்; அப்பொழுது ஆரியோகு தானியேலுக்குக் காரியத்தை அறிவித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ராஜாவே, உம்முடைய படுக்கையின்மேல் நீர் படுத்திருக்கையில், இனிமேல் சம்பவிக்கப்போகிறதென்ன என்கிற நினைவுகள் உமக்குள் எழும்பிற்று; அப்பொழுது மறைபொருள்களை வெளிப்படுத்துகிறவர் சம்பவிக்கப்போகிறதை உமக்குத் தெரிவித்த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ராஜாவே, உம்முடைய படுக்கையின்மேல் நீர் படுத்திருக்கையில், இனிமேல் சம்பவிக்கப்போகிறதென்ன என்கிற நினைவுகள் உமக்குள் எழும்பிற்று; அப்பொழுது மறைபொருள்களை வெளிப்படுத்துகிறவர் சம்பவிக்கப்போகிறதை உமக்குத் தெரிவித்த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ானியேல் ராஜாவினிடத்தில்போய், சொப்பனத்தின் அர்த்தத்தை ராஜாவுக்குக் காண்பிக்கும்படித் தனக்குத் தவணை கொடுக்க விண்ணப்பம் பண்ணி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ானியேல் ராஜாவினிடத்தில்போய், சொப்பனத்தின் அர்த்தத்தை ராஜாவுக்குக் காண்பிக்கும்படித் தனக்குத் தவணை கொடுக்க விண்ணப்பம் பண்ணி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ராஜா தன் சொப்பனங்களைத் தனக்குத் தெரிவிக்கும்பொருட்டு சாஸ்திரிகளையும் ஜோசியரையும் சூனியக்காரரையும் கல்தேயரையும் அழைக்கச்சொன்னான்; அவர்கள் வந்து, ராஜசமுகத்தில் நின்ற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யிரோடிருக்கிற எல்லாரைப்பார்க்கிலும் எனக்கு அதிக ஞானம் உண்டென்பதினாலே அல்ல; அர்த்தம் ராஜாவுக்குத் தெரியவரவும், உம்முடைய இருதயத்தின் நினைவுகளை நீர் அறியவும், இந்த மறைபொருள் எனக்கு வெளியாக்கப்பட்ட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யிரோடிருக்கிற எல்லாரைப்பார்க்கிலும் எனக்கு அதிக ஞானம் உண்டென்பதினாலே அல்ல; அர்த்தம் ராஜாவுக்குத் தெரியவரவும், உம்முடைய இருதயத்தின் நினைவுகளை நீர் அறியவும், இந்த மறைபொருள் எனக்கு வெளியாக்கப்பட்ட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யிரோடிருக்கிற எல்லாரைப்பார்க்கிலும் எனக்கு அதிக ஞானம் உண்டென்பதினாலே அல்ல; அர்த்தம் ராஜாவுக்குத் தெரியவரவும், உம்முடைய இருதயத்தின் நினைவுகளை நீர் அறியவும், இந்த மறைபொருள் எனக்கு வெளியாக்கப்பட்ட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தானியேல் தன் வீட்டுக்குப்போய், தானும் தன் தோழரும் பாபிலோனின் மற்ற ஞானிகளோடேகூட அழியாதபடிக்கு இந்த மறைபொருளைக்குறித்துப் பரலோகத்தின் தேவனை நோக்கி, இரக்கம் கேட்கிறதற்காக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தானியேல் தன் வீட்டுக்குப்போய், தானும் தன் தோழரும் பாபிலோனின் மற்ற ஞானிகளோடேகூட அழியாதபடிக்கு இந்த மறைபொருளைக்குறித்துப் பரலோகத்தின் தேவனை நோக்கி, இரக்கம் கேட்கிறதற்காக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ராஜாவே, நீர் ஒரு பெரிய சிலையைக்கண்டீர்; அந்தப் பெரிய சிலை மிகுந்த பிரகாசமுள்ளதாயிருந்தது; அது உமக்கு எதிரே நின்றது; அதின் ரூபம் பயங்கரமாயிருந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ராஜாவே, நீர் ஒரு பெரிய சிலையைக்கண்டீர்; அந்தப் பெரிய சிலை மிகுந்த பிரகாசமுள்ளதாயிருந்தது; அது உமக்கு எதிரே நின்றது; அதின் ரூபம் பயங்கரமாயிரு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னனியா, மீஷாவேல், அசரியா என்னும் தன்னுடைய தோழருக்கு இந்தக் காரியத்தை அறிவித்த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னனியா, மீஷாவேல், அசரியா என்னும் தன்னுடைய தோழருக்கு இந்தக் காரியத்தை அறிவித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ச் சிலையின் தலை பசும்பொன்னும், அதின் மார்பும் அதின் புயங்களும் வெள்ளியும், அதின் வயிறும் அதின் தொடையும் வெண்கலம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ராஜா தன் சொப்பனங்களைத் தனக்குத் தெரிவிக்கும்பொருட்டு சாஸ்திரிகளையும் ஜோசியரையும் சூனியக்காரரையும் கல்தேயரையும் அழைக்கச்சொன்னான்; அவர்கள் வந்து, ராஜசமுகத்தில் நின்ற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ச் சிலையின் தலை பசும்பொன்னும், அதின் மார்பும் அதின் புயங்களும் வெள்ளியும், அதின் வயிறும் அதின் தொடையும் வெண்கலமும்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இராக்காலத்தில் தரிசனத்திலே தானியேலுக்கு மறைபொருள் வெளிப்படுத்தப்பட்டது; அப்பொழுது தானியேல் பரலோகத்தின் தேவனை ஸ்தோத்திரித்த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இராக்காலத்தில் தரிசனத்திலே தானியேலுக்கு மறைபொருள் வெளிப்படுத்தப்பட்டது; அப்பொழுது தானியேல் பரலோகத்தின் தேவனை ஸ்தோத்திரித்த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தின் கால்கள் இரும்பும், அதின் பாதங்கள் பாதி இரும்பும் பாதி களிமண்ணுமாயிருந்த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பு தானியேல் சொன்னது: தேவனுடைய நாமத்துக்கு என்றென்றைக்குமுள்ள சதாகாலங்களிலும் ஸ்தோத்திரமுண்டாவதாக; ஞானமும் வல்லமையும் அவருக்கே உரிய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ர் பார்த்துக்கொண்டிருக்கும்போதே, கைகளால் பெயர்க்கப்படாத ஒரு கல் பெயர்ந்து உருண்டுவந்தது; அது அந்தச் சிலையை இரும்பும் களிமண்ணுமாகிய அதின் பாதங்களில் மோதி அவைகளை நொறுக்கிப்போட்ட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ர் பார்த்துக்கொண்டிருக்கும்போதே, கைகளால் பெயர்க்கப்படாத ஒரு கல் பெயர்ந்து உருண்டுவந்தது; அது அந்தச் சிலையை இரும்பும் களிமண்ணுமாகிய அதின் பாதங்களில் மோதி அவைகளை நொறுக்கிப்போட்ட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 காலங்களையும் சமயங்களையும் மாற்றுகிறவர்; ராஜாக்களைத் தள்ளி, ராஜாக்களை ஏற்படுத்துகிறவர்; ஞானிகளுக்கு ஞானத்தையும், அறிவாளிகளுக்கு அறிவையும் கொடுக்கிறவ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 காலங்களையும் சமயங்களையும் மாற்றுகிறவர்; ராஜாக்களைத் தள்ளி, ராஜாக்களை ஏற்படுத்துகிறவர்; ஞானிகளுக்கு ஞானத்தையும், அறிவாளிகளுக்கு அறிவையும் கொடுக்கிறவ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ொழுது அந்த இரும்பும் களிமண்ணும் வெண்கலமும் வெள்ளியும் பொன்னும் ஏகமாய் நொறுங்குண்டு, கோடைகாலத்தில் போரடிக்கிற களத்திலிருந்து பறந்துபோகிற பதரைப்போலாயிற்று; அவைகளுக்கு ஒரு இடமும் கிடையாதபடி காற்று அவைகளை அடித்துக்கொண்டுபோயிற்று; சிலையை மோதின கல்லோவென்றால், ஒரு பெரிய பர்வதமாகி பூமியையெல்லாம் நிரப்பிற்ற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 அவர்களை நோக்கி: ஒரு சொப்பனம் கண்டேன்; அந்தச் சொப்பனத்தை அறியவேண்டுமென்று என் ஆவி கலங்கியிருக்கிறது என்ற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ொழுது அந்த இரும்பும் களிமண்ணும் வெண்கலமும் வெள்ளியும் பொன்னும் ஏகமாய் நொறுங்குண்டு, கோடைகாலத்தில் போரடிக்கிற களத்திலிருந்து பறந்துபோகிற பதரைப்போலாயிற்று; அவைகளுக்கு ஒரு இடமும் கிடையாதபடி காற்று அவைகளை அடித்துக்கொண்டுபோயிற்று; சிலையை மோதின கல்லோவென்றால், ஒரு பெரிய பர்வதமாகி பூமியையெல்லாம் நிரப்பிற்ற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ொழுது அந்த இரும்பும் களிமண்ணும் வெண்கலமும் வெள்ளியும் பொன்னும் ஏகமாய் நொறுங்குண்டு, கோடைகாலத்தில் போரடிக்கிற களத்திலிருந்து பறந்துபோகிற பதரைப்போலாயிற்று; அவைகளுக்கு ஒரு இடமும் கிடையாதபடி காற்று அவைகளை அடித்துக்கொண்டுபோயிற்று; சிலையை மோதின கல்லோவென்றால், ஒரு பெரிய பர்வதமாகி பூமியையெல்லாம் நிரப்பிற்ற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ே ஆழமும் மறைபொருளுமானதை வெளிப்படுத்துகிறவர்; இருளிலிருக்கிறதை அவர் அறிவார்; வெளிச்சம் அவரிடத்தில் தங்கும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ே ஆழமும் மறைபொருளுமானதை வெளிப்படுத்துகிறவர்; இருளிலிருக்கிறதை அவர் அறிவார்; வெளிச்சம் அவரிடத்தில் தங்கும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ன் பிதாக்களின் தேவனே, நீர் எனக்கு ஞானமும் வல்லமையும் கொடுத்து, நாங்கள் உம்மிடத்தில் வேண்டிக்கொண்டதை இப்பொழுது எனக்கு அறிவித்து, ராஜாவின் காரியத்தை எங்களுக்குத் தெரிவித்தபடியினால் உம்மைத் துதித்துப் புகழுகிறேன்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ன் பிதாக்களின் தேவனே, நீர் எனக்கு ஞானமும் வல்லமையும் கொடுத்து, நாங்கள் உம்மிடத்தில் வேண்டிக்கொண்டதை இப்பொழுது எனக்கு அறிவித்து, ராஜாவின் காரியத்தை எங்களுக்குத் தெரிவித்தபடியினால் உம்மைத் துதித்துப் புகழுகிறேன் என்ற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ன் பிதாக்களின் தேவனே, நீர் எனக்கு ஞானமும் வல்லமையும் கொடுத்து, நாங்கள் உம்மிடத்தில் வேண்டிக்கொண்டதை இப்பொழுது எனக்கு அறிவித்து, ராஜாவின் காரியத்தை எங்களுக்குத் தெரிவித்தபடியினால் உம்மைத் துதித்துப் புகழுகிறேன் என்ற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ொப்பனம் இதுதான்; அதின் அர்த்தத்தையும் ராஜசமுகத்தில் தெரிவிப்போம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தானியேல் பாபிலோனின் ஞானிகளை அழிக்க ராஜா கட்டளையிட்ட ஆரியோகினிடத்தில் போய்; பாபிலோனின் ஞானிகளை அழிக்காதேயும் என்னை ராஜாவின் முன்பாக அழைத்துக்கொண்டுபோம்; ராஜாவுக்கு அர்த்தத்தைத் தெரிவிப்பேன் என்று சொன்ன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தானியேல் பாபிலோனின் ஞானிகளை அழிக்க ராஜா கட்டளையிட்ட ஆரியோகினிடத்தில் போய்; பாபிலோனின் ஞானிகளை அழிக்காதேயும் என்னை ராஜாவின் முன்பாக அழைத்துக்கொண்டுபோம்; ராஜாவுக்கு அர்த்தத்தைத் தெரிவிப்பேன் என்று சொன்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 அவர்களை நோக்கி: ஒரு சொப்பனம் கண்டேன்; அந்தச் சொப்பனத்தை அறியவேண்டுமென்று என் ஆவி கலங்கியிருக்கிறது என்ற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தானியேல் பாபிலோனின் ஞானிகளை அழிக்க ராஜா கட்டளையிட்ட ஆரியோகினிடத்தில் போய்; பாபிலோனின் ஞானிகளை அழிக்காதேயும் என்னை ராஜாவின் முன்பாக அழைத்துக்கொண்டுபோம்; ராஜாவுக்கு அர்த்தத்தைத் தெரிவிப்பேன் என்று சொன்ன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ஆரியோகு தானியேலை ராஜாவின் முன்பாகத் தீவிரமாய் அழைத்துக்கொண்டுபோய்: சிறைப்பட்டுவந்த யூதேயா தேசத்தாரில் ஒரு புருஷனைக் கண்டுபிடித்தேன்; அவன் ராஜாவுக்கு அர்த்தத்தைத் தெரிவிப்பான் என்ற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ஆரியோகு தானியேலை ராஜாவின் முன்பாகத் தீவிரமாய் அழைத்துக்கொண்டுபோய்: சிறைப்பட்டுவந்த யூதேயா தேசத்தாரில் ஒரு புருஷனைக் கண்டுபிடித்தேன்; அவன் ராஜாவுக்கு அர்த்தத்தைத் தெரிவிப்பான் என்ற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ராஜா பெல்தெஷாத்சாரென்னும் நாமமுள்ள தானியேலை நோக்கி: நான் கண்ட சொப்பனத்தையும் அதின் அர்த்தத்தையும் நீ எனக்கு அறிவிக்கக்கூடுமா என்று கேட்ட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ராஜா பெல்தெஷாத்சாரென்னும் நாமமுள்ள தானியேலை நோக்கி: நான் கண்ட சொப்பனத்தையும் அதின் அர்த்தத்தையும் நீ எனக்கு அறிவிக்கக்கூடுமா என்று கேட்ட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ானியேல் ராஜசமுகத்தில் பிரதியுத்தரமாக: ராஜா கேட்கிற மறைபொருளை ராஜாவுக்குத் தெரிவிக்க ஞானிகளாலும் ஜோசியராலும், சாஸ்திரிகளாலும், குறிசொல்லுகிறவர்களாலும் கூடாது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ானியேல் ராஜசமுகத்தில் பிரதியுத்தரமாக: ராஜா கேட்கிற மறைபொருளை ராஜாவுக்குத் தெரிவிக்க ஞானிகளாலும் ஜோசியராலும், சாஸ்திரிகளாலும், குறிசொல்லுகிறவர்களாலும் கூடாது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ராஜாவே, நீர் ராஜாதி ராஜாவாயிருக்கிறீர்; பரலோகத்தின் தேவன் உமக்கு ராஜரீகத்தையும் பராக்கிரமத்தையும் வல்லமையையும் மகிமையையும் அருளினார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ராஜாவே, நீர் ராஜாதி ராஜாவாயிருக்கிறீர்; பரலோகத்தின் தேவன் உமக்கு ராஜரீகத்தையும் பராக்கிரமத்தையும் வல்லமையையும் மகிமையையும் அருளினார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சகல இடங்களிலுமுள்ள மனுபுத்திரரையும் வெளியின் மிருகங்களையும் ஆகாயத்துப் பறவைகளையும் அவர் உமது கையில் ஒப்புக்கொடுத்து, உம்மை அவைகளையெல்லாம் ஆளும்படி செய்தார். பொன்னான அந்தத் தலை நீரே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ல்தேயர் ராஜாவை நோக்கி: ராஜாவே, நீர் என்றும் வாழ்க; சொப்பனத்தை உமது அடியாருக்குச் சொல்லும், அப்பொழுது அதின் அர்த்தத்தை விடுவிப்போம் என்று சீரியபாஷையிலே சொன்னார்கள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சகல இடங்களிலுமுள்ள மனுபுத்திரரையும் வெளியின் மிருகங்களையும் ஆகாயத்துப் பறவைகளையும் அவர் உமது கையில் ஒப்புக்கொடுத்து, உம்மை அவைகளையெல்லாம் ஆளும்படி செய்தார். பொன்னான அந்தத் தலை நீரே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சகல இடங்களிலுமுள்ள மனுபுத்திரரையும் வெளியின் மிருகங்களையும் ஆகாயத்துப் பறவைகளையும் அவர் உமது கையில் ஒப்புக்கொடுத்து, உம்மை அவைகளையெல்லாம் ஆளும்படி செய்தார். பொன்னான அந்தத் தலை நீரே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மக்குப்பிறகு உமக்குக் கீழ்த்தரமான வேறொரு ராஜ்யம் தோன்றும்; பின்பு பூமியையெல்லாம் ஆண்டுகொள்ளும் வெண்கலமான மூன்றாம் ராஜ்யமொன்று எழும்பும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மக்குப்பிறகு உமக்குக் கீழ்த்தரமான வேறொரு ராஜ்யம் தோன்றும்; பின்பு பூமியையெல்லாம் ஆண்டுகொள்ளும் வெண்கலமான மூன்றாம் ராஜ்யமொன்று எழும்பும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நாலாவது ராஜ்யம் இரும்பைப்போல உரமாயிருக்கும்; இரும்பு எல்லாவற்றையும் எப்படி நொறுக்கிச் சின்னபின்னமாக்குகிறதோ, அப்படியே இது நொறுக்கிப்போடுகிற இரும்பைபோல அவைகளையெல்லாம் நொறுக்கித் தகர்த்துப்போடும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நாலாவது ராஜ்யம் இரும்பைப்போல உரமாயிருக்கும்; இரும்பு எல்லாவற்றையும் எப்படி நொறுக்கிச் சின்னபின்னமாக்குகிறதோ, அப்படியே இது நொறுக்கிப்போடுகிற இரும்பைபோல அவைகளையெல்லாம் நொறுக்கித் தகர்த்துப்போடும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ாதங்களும் கால்விரல்களும் பாதிகுயவனின் களிமண்ணும், பாதி இரும்புமாயிருக்க நீர் கண்டீரே, அந்த ராஜ்யம் பிரிக்கப்படும்; ஆனாலும் களிமண் இரும்பு கலந்திருக்க நீர் கண்டபடியே இரும்பினுடைய உறுதியில் கொஞ்சம் அதிலே இருக்கும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ாதங்களும் கால்விரல்களும் பாதிகுயவனின் களிமண்ணும், பாதி இரும்புமாயிருக்க நீர் கண்டீரே, அந்த ராஜ்யம் பிரிக்கப்படும்; ஆனாலும் களிமண் இரும்பு கலந்திருக்க நீர் கண்டபடியே இரும்பினுடைய உறுதியில் கொஞ்சம் அதிலே இருக்கும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ாதங்களும் கால்விரல்களும் பாதிகுயவனின் களிமண்ணும், பாதி இரும்புமாயிருக்க நீர் கண்டீரே, அந்த ராஜ்யம் பிரிக்கப்படும்; ஆனாலும் களிமண் இரும்பு கலந்திருக்க நீர் கண்டபடியே இரும்பினுடைய உறுதியில் கொஞ்சம் அதிலே இருக்கும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கால்விரல்கள் பாதி இரும்பும் பாதி களிமண்ணுமாயிருந்தது என்னவென்றால் அந்த ராஜ்யம் ஒருபங்கு உயரமும் ஒருபங்கு நெரிசலுமாயிரு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ல்தேயர் ராஜாவை நோக்கி: ராஜாவே, நீர் என்றும் வாழ்க; சொப்பனத்தை உமது அடியாருக்குச் சொல்லும், அப்பொழுது அதின் அர்த்தத்தை விடுவிப்போம் என்று சீரியபாஷையிலே சொன்னார்கள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கால்விரல்கள் பாதி இரும்பும் பாதி களிமண்ணுமாயிருந்தது என்னவென்றால் அந்த ராஜ்யம் ஒருபங்கு உயரமும் ஒருபங்கு நெரிசலுமாயிருக்கும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ீர் இரும்பைக் களிமண்ணோடே கலந்ததாகக் கண்டீரே, அவர்கள் மற்ற மனுஷரோடே சம்பந்தங்கலப்பார்கள்; ஆகிலும் இதோ, களிமண்ணோடே இரும்பு கலவாததுபோல அவர்கள் ஒருவரோடொருவர் ஒட்டிக்கொள்ளாதிருப்பார்கள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ீர் இரும்பைக் களிமண்ணோடே கலந்ததாகக் கண்டீரே, அவர்கள் மற்ற மனுஷரோடே சம்பந்தங்கலப்பார்கள்; ஆகிலும் இதோ, களிமண்ணோடே இரும்பு கலவாததுபோல அவர்கள் ஒருவரோடொருவர் ஒட்டிக்கொள்ளாதிருப்பார்கள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ந்த ராஜாக்களின் நாட்களிலே, பரலோகத்தின் தேவன் என்றென்றைக்கும் அழியாத ஒரு ராஜ்யத்தை எழும்பப்பண்ணுவார்; அந்த ராஜ்யம் வேறே ஜனத்துக்கு விடப்படுவதில்லை; ஒரு கல் கையில்பெயர்க்கப்படாமல் மலையிலிருந்து பெயர்ந்து, உருண்டுவந்து, இரும்பையும் வெண்கலத்தையும் களிமண்னையும் வெண்கலத்தையும் பொன்னையும் நொறுக்கினதை நீர் கண்டீரே, அப்படியே அது அந்த ராஜ்யங்களையெல்லாம் நொறுக்கி, நிர்மூலமாக்கி, தானோ என்றென்றைக்கும் நிற்கும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ந்த ராஜாக்களின் நாட்களிலே, பரலோகத்தின் தேவன் என்றென்றைக்கும் அழியாத ஒரு ராஜ்யத்தை எழும்பப்பண்ணுவார்; அந்த ராஜ்யம் வேறே ஜனத்துக்கு விடப்படுவதில்லை; ஒரு கல் கையில்பெயர்க்கப்படாமல் மலையிலிருந்து பெயர்ந்து, உருண்டுவந்து, இரும்பையும் வெண்கலத்தையும் களிமண்னையும் வெண்கலத்தையும் பொன்னையும் நொறுக்கினதை நீர் கண்டீரே, அப்படியே அது அந்த ராஜ்யங்களையெல்லாம் நொறுக்கி, நிர்மூலமாக்கி, தானோ என்றென்றைக்கும் நிற்கும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ந்த ராஜாக்களின் நாட்களிலே, பரலோகத்தின் தேவன் என்றென்றைக்கும் அழியாத ஒரு ராஜ்யத்தை எழும்பப்பண்ணுவார்; அந்த ராஜ்யம் வேறே ஜனத்துக்கு விடப்படுவதில்லை; ஒரு கல் கையில்பெயர்க்கப்படாமல் மலையிலிருந்து பெயர்ந்து, உருண்டுவந்து, இரும்பையும் வெண்கலத்தையும் களிமண்னையும் வெண்கலத்தையும் பொன்னையும் நொறுக்கினதை நீர் கண்டீரே, அப்படியே அது அந்த ராஜ்யங்களையெல்லாம் நொறுக்கி, நிர்மூலமாக்கி, தானோ என்றென்றைக்கும் நிற்கும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இனிமேல் சம்பவிக்கப்போகிறதை மகா தேவன் ராஜாவுக்குத் தெரிவித்திருக்கிறார்; சொப்பனமானது நிச்சயம், அதின் அர்த்தம் சத்தியம் என்றான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இனிமேல் சம்பவிக்கப்போகிறதை மகா தேவன் ராஜாவுக்குத் தெரிவித்திருக்கிறார்; சொப்பனமானது நிச்சயம், அதின் அர்த்தம் சத்தியம் என்றான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இனிமேல் சம்பவிக்கப்போகிறதை மகா தேவன் ராஜாவுக்குத் தெரிவித்திருக்கிறார்; சொப்பனமானது நிச்சயம், அதின் அர்த்தம் சத்தியம் என்றான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ப்பொழுது ராஜாவாகிய நேபுகாத்நேச்சார் முகங்குப்புற விழுந்து, தானியேலை வணங்கி, அவனுக்குக் காணிக்கை செலுத்தவும் தூபங்காட்டவும் கட்டளையிட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8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6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രാജാവു കല്ദയരോടു ഉത്തരം അരുളിയതു: വിധി കല്പിച്ചു പോയി; സ്വപ്നവും അർത്ഥവും അറിയിക്കാഞ്ഞ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ൌരഭ്യവാസനയും അർപ്പിക്കേണമെന്നു കല്പിച്ചു. രാജാവു ദാനീയേലിനോട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നീ ഈ രഹസ്യം വെളിപ്പെടുത്തുവാൻ പ്രാപ്തനായതുകൊണ്ടു നിങ്ങളുടെ ദൈവം ദൈവാധി ദൈവവും രാജാധികർത്താ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ഹസ്യങ്ങളെ വെളിപ്പെടുത്തുന്നവനും ആകുന്നു സത്യം എന്നു ക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രാജാവു ദാനീയേലിനെ മഹാനാക്കി, അവന്നു അനേകം വലിയ സമ്മാനങ്ങളും കൊടുത്തു, അവ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ാബേൽസംസ്ഥാനത്തിന്നൊക്കെയും അധിപതിയും ബാബേലിലെ സകലവിദ്വാന്മാർക്കും പ്രധാനവിചാരകനും ആക്കിവെ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ദാനീയേലിന്റെ അപേക്ഷപ്രകാരം രാജാവു ശദ്രക്കിനെയും മേശക്കിനെയും അബേദ്നെഗോവെയും ബാബേൽ സംസ്ഥാനത്തി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ര്യാദികൾക്കു മേൽവിചാരകരാക്കി; ദാനീയേലോ രാജാവിന്റെ കോവിലകത്തു പാർ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ളെ കഷണംകഷണമായി ശകലിക്കയും വീടുകളെ കുപ്പക്കുന്നാക്കുകയും ചെയ്യു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സ്വപ്നവും അർത്ഥവും അറിയിച്ചാലോ നിങ്ങൾക്കു സമ്മാനവും പ്രതിഫലവും ബഹുമാനവും ലഭിക്കും; അതുകൊ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്വപ്നവും അർത്ഥവും അറിയ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അവർ പിന്നെയും: രാജാവു സ്വപ്നം അടിയങ്ങളോടു കല്പിച്ചാലും; അർത്ഥം ബോധിപ്പിക്കാം എന്നു ഉണർത്ത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അതിന്നു രാജാവു മറുപടി കല്പിച്ചതു: വിധികല്പിച്ചുപോയി എന്നു കണ്ടിട്ടു നിങ്ങൾ കാലതാമസം വരുത്തുവ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ോക്കുന്നു എന്നു എനിക്കു മനസ്സില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നിങ്ങൾ സ്വപ്നം അറിയിക്കാഞ്ഞാൽ നിങ്ങൾക്കു ഒരു വിധി മാത്രമേയുള്ളു; സമയം മാറുവോളം എന്റെ മുമ്പ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്യാജവും പൊളിവാക്കും പറവാൻ നിങ്ങൾ യോജിച്ചിരിക്കുന്നു; സ്വപ്നം പറവിൻ; എന്നാൽ അർത്ഥവും അറിയിപ്പ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ൾക്കു കഴിയും എന്നു എനിക്കു ബോധ്യമാ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നെബൂഖദ് നേസരിന്റെ വാഴ്ചയുടെ രണ്ടാം ആണ്ടിൽ നെബൂഖദ് നേസർ സ്വപ്നം കണ്ടു; അവന്റെ മനസ്സ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കല്ദയർ രാജസന്നിധിയിൽ ഉത്തരം ബോധിപ്പിച്ചതു: രാജാവിന്റെ കാര്യം അറിയിപ്പാൻ കഴിയുന്ന ഒരു മനുഷ്യ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ൂമിയിൽ ഇല്ല; എത്രയും മഹാനും ബലവാനുമായ ഏതൊരു രാജാവും ഇങ്ങിനെയുള്ള കാര്യം ഒരു മന്ത്രവാദിയോടേ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ഭിചാരകനോടോ കല്ദയനോടോ ഒരിക്കലും ചോദിച്ചിട്ട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രാജാവു ചോദിക്കുന്ന കാര്യം പ്രയാസമുള്ളതാകുന്നു; തിരുമുമ്പിൽ അതു അറിയിപ്പാൻ ജഡവാസമില്ലാത്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േവന്മാർക്കല്ലാതെ മറ്റാർക്കും കഴി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ഇതു ഹേതുവായിട്ടു രാജാവു കോപിച്ചു അത്യന്തം ക്രുദ്ധിച്ചു ബാബേലിലെ സകല വിദ്വാന്മരെയും നശിപ്പിപ്പ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ല്പന കൊടു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ങ്ങനെ വിദ്വാന്മാരെ കൊല്ലുവാനുള്ള തീർപ്പു പുറപ്പെട്ടു; അവർ ദാനീയേലിനെയും കൂട്ടുകാരനെയും കൂ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ല്ലുവാൻ അന്വേഷ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എന്നാൽ രാജാവിന്റെ അകമ്പടിനായകനായി ബാബേലിലെ വിദ്വാന്മാരെ കൊന്നുകളവാൻ പുറപ്പെട്ടു അർയ്യോക്കിന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്യാകുലപ്പെട്ടു; അവന്നു ഉറക്കമില്ലാതെയ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ാനീയേൽ ബുദ്ധിയോടും വിവേകത്തോടും കൂടെ ഉത്തരം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എങ്കിലും രഹസ്യങ്ങളെ വെളിപ്പെടുത്തുന്ന ഒരു ദൈവം സ്വർഗ്ഗത്തിൽ ഉണ്ടു; അവൻ ഭാവികാലത്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ംഭവിപ്പാനിരിക്കുന്നതു നെബൂഖദ്നേസർ രാജാവിനെ അറിയിച്ചിരിക്കുന്നു. സ്വപ്നവും പള്ളിമെത്തയിൽവെ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ിരുമനസ്സിൽ ഉണ്ടായ ദർശനങ്ങളും ആവി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രാജ സന്നിധിയിൽനിന്നു ഇത്ര കഠിനകല്പന പുറപ്പെടുവാൻ സംഗതി എന്തു എന്നു അവൻ രാജാവിന്റെ സേനാപതിയ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ർയ്യോക്കിനോടു ചോദിച്ചു; അർയ്യോക്ക് ദാനീയേലിനോടു കാര്യം അറിയിച്ച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രാജാവേ, ഇനിമേൽ സംഭവിപ്പാനിരിക്കുന്നതു എന്തെന്നുള്ള വിചാരം പള്ളിമെത്തയിൽവെച്ചു തിരുമനസ്സ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ണ്ടായി; രഹസ്യങ്ങളെ വെളിപ്പെടുത്തുന്നവൻ സംഭവിപ്പാനിരിക്കുന്നതു അറിയിച്ചുമ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ദാനീയേൽ അകത്തു ചെന്നു രാജാവിനോടു തനിക്കു സമയം തരേണം എന്നും താൻ രാജാവിനോടു അർത്ഥ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ിയിക്കാമെന്നും ബോധിപ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രാജാവിനോടു സ്വപ്നം അറിയിപ്പാൻ മന്ത്രവാദികളെയും ആഭിചാരകന്മാരെയും ക്ഷുദ്രക്കാരെയും കല്ദയര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എനിക്കോ ജീവനോടിരിക്കുന്ന യാതൊരുത്തനെക്കാളും അധികമായ ജ്ഞാനം ഒന്നും ഉണ്ടായിട്ടല്ല, രാജാവിന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ർത്ഥം ബോധിപ്പിക്കേണ്ടതിന്നും തിരുമനസ്സിലെ വിചാരം തിരുമനസ്സുകൊണ്ടു അറിയേണ്ടതിന്നും അത്രേ ഈ രഹസ്യ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ിക്കു വെളിപ്പെട്ടിരിക്കു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പിന്നെ ദാനീയേൽ വീട്ടിൽ ചെന്നു, താനും കൂട്ടുകാരും ബാബേലിലെ ശേഷം വിദ്വാന്മാരോടുകൂ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ശിച്ചുപോകാതിരിക്കേണ്ട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രാജാവു കണ്ട ദർശനമോ: വലിയൊരു ബിംബം; വലിപ്പമേറിയതും വിശഷശോഭ യുള്ളതുമായ ആ ബിംബം തിരുമുമ്പ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്നു; അതിന്റെ രൂപം ഭയങ്കരമ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ഈ രഹസ്യത്തെക്കുറിച്ചു സ്വർഗ്ഗസ്ഥനായ ദൈവത്തിന്റെ കരുണ അപേക്ഷിപ്പാൻ തക്കവണ്ണം കൂട്ടുകാരന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ഹനന്യാവോടും മീശായേലിനോടും അസർയ്യാവോടും കാര്യം അറിയ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ബിംബത്തിന്റെ തല തങ്കംകൊണ്ടും നെഞ്ചും കയ്യും വെള്ളികൊണ്ടും വയറും അരയും താമ്രംകൊണ്ടും തുട ഇരിമ്പ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ളിപ്പാൻ രാജാവു കല്പിച്ചു; അവർ വന്നു രാജസന്നിധിയിൽ നി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അങ്ങനെ ആ രഹസ്യം ദാനീയേലിന്നു രാത്രിദർശനത്തിൽ വെളിപ്പെട്ടു; ദാനീയേൽ സ്വർഗ്ഗസ്ഥനായ ദൈവത്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്തുതിച്ചുപറഞ്ഞ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കാൽ പാതി ഇരിമ്പുകൊണ്ടും പാതി കളിമണ്ണുകൊണ്ടും ആയ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ദൈവത്തിന്റെ നാമം എന്നും എന്നേക്കും സ്തുതിക്കപ്പെടുമാറാകട്ടെ; ജ്ഞാനവും ബലവും അവന്നുള്ളത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തിരുമനസ്സുകൊണ്ടു നോക്കിക്കൊണ്ടിരിക്കുമ്പോൾ കൈ തൊടാതെ ഒരു കല്ലു പറിഞ്ഞുവന്നു ബിംബത്തെ ഇരിമ്പ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ളിമണ്ണുംകൊണ്ടുള്ള കാലിൽ അടിച്ചു തകർത്ത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അവൻ കാലങ്ങളെയും സമയങ്ങളെയും മാറ്റുന്നു; അവൻ രാജാക്കന്മാരെ നീക്കുകയും രാജാക്കന്മാരെ വാഴിക്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യുന്നു; അവൻ ജ്ഞാനികൾക്കു ജ്ഞാനവും വിവേകികൾക്കു ബുദ്ധിയും കൊടു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ഇരിമ്പും കളിമണ്ണും താമ്രവും വെള്ളിയും പൊന്നും ഒരുപോലെ തകർന്നു വേനൽക്കാലത്തു കളത്തിലെ പതിർപോ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രാജാവു അവരോടു: ഞാൻ ഒരു സ്വപ്നംകണ്ടു; സ്വപ്നം ഓർക്കാഞ്ഞിട്ടു എന്റെ മനസ്സ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യിത്തീർന്നു; ഒരിടത്തും തങ്ങാതവണ്ണം കാറ്റു അവയെ പറപ്പിച്ചു കൊണ്ടുപോയി; ബിംബത്തെ അടിച്ച കല്ലു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ഹാപർവ്വതമായിത്തീർന്നു ഭൂമിയിൽ ഒക്കെയും നി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അവൻ അഗാധവും ഗൂഢവുമായതു വെളിപ്പെടുത്തുന്നു; അവൻ ഇരുട്ടിൽ ഉള്ളതു അറിയുന്നു; വെളിച്ചം അവനോടുകൂ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സ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എന്റെ പിതാക്കന്മാരുടെ ദൈവമായുള്ളോവേ, നീ എനിക്കു ജ്ഞാനവും ബലവും തന്നു, ഞങ്ങൾ നിന്ന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പേക്ഷിച്ചതു ഇപ്പോൾ എന്നെ അറിയിച്ചു രാജാവിന്റെ കാര്യം ഞങ്ങൾക്കു വെളിപ്പെടുത്തിത്തന്നിരിക്കകൊ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ഞാൻ നിന്നെ വാഴ്ത്തി സ്തുത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ഇതത്രേ സ്വപ്നം; അർത്ഥവും അടിയങ്ങൾ തിരുമനസ്സു അറിയിക്കാ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അതുകൊണ്ടു ദാനീയേൽ, ബാബേലിലെ വിദ്വാന്മാരെ നിശിപ്പിപ്പാൻ രാജാവു നിയോഗിച്ചിരുന്ന അർയ്യോക്ക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ടുക്കൽ ചെന്നു അവനോടു: ബാബേലിലെ വിദ്വാന്മാരെ നശിപ്പിക്കരുതു; എന്നെ രാജസന്നിധിയിൽ കൊണ്ടുപോകേണം;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്യാകുലപ്പെട്ടിരിക്കുന്നു എന്നു ക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ജാവിനെ അർത്ഥം ബോധിപ്പിക്കാം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അർയ്യോക്ക് ദാനീയേലിനെ വേഗം രാജസന്നിധിയിൽ കൊണ്ടുചെന്നു: രാജാവിനെ അർത്ഥം ബോധിപ്പിക്കേണ്ട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െഹൂദാപ്രവാസികളിൽ ഒരുത്തനെ ഞാൻ കണ്ടെത്തിയിരിക്കുന്നു എന്നു ഉണർത്ത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ബേൽത്ത് ശസ്സർ എന്നും പേരുള്ള ദാനീയേലിനോടു രാജാവു: ഞാൻ കണ്ട സ്വപ്നവും അർത്ഥവും അറിയിപ്പ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ക്കു കഴിയുമോ എന്നു ചോദ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ദാനീയേൽ രാജസാന്നിധിയിൽ ഉത്തരം ബോധിപ്പിച്ചതു: രാജാവു ചോദിച്ച ഗുപ്തകാര്യം വിദ്വാന്മാർ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ഭിചാരകന്മാർക്കും മന്ത്രവാദികൾക്കും ശകുനവാദികൾക്കും രാജാവിനെ അറിയിപ്പാൻ കഴിയുന്നത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രാജാവേ, തിരുമനസ്സുകൊണ്ടു രാജാധിരാജാവാകുന്നു; സ്വർഗ്ഗസ്ഥനായ ദൈവം തിരുമനസ്സിലേക്കു രാജത്വ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ഐശ്വര്യവും ശക്തിയും മഹത്വവും നല്കി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മനുഷ്യർ പാർക്കുന്നേടത്തൊക്കെയും അവരെയും കാട്ടിലെ മൃഗങ്ങളെയും ആകാശത്തിലെ പക്ഷികളെയും അ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അതിന്നു കല്ദയർ അരാമ്യഭാഷയിൽ രാജാവിനോടു: രാജാവു ദീർഘായുസ്സായിരിക്കട്ടെ; സ്വപ്നം അടിയങ്ങള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ൃക്കയ്യിൽ തന്നു, എല്ലാറ്റിന്നും തിരുമനസ്സിലെ അധിപതി ആക്കിയിരിക്കുന്നു; പൊന്നുകൊണ്ടുള്ള ത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ിരുമനസ്സുകൊണ്ടു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തിരുമനസ്സിലെ ശേഷം തിരുമേനിയെക്കാൾ താണതായ മറ്റൊരു രാജത്വവും സർവ്വഭൂമിയിലും വാഴുവാനിരിക്കുന്നത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ാമ്രംകൊണ്ടുള്ള മൂന്നാമതൊരു രാജത്വവും ഉത്ഭവ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നാലാമത്തെ രാജത്വം ഇരിമ്പുപോലെ ബലമുള്ളതായിരിക്കും; ഇരിമ്പു സകലത്തെയും തകർത്തു കീഴടക്ക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കർക്കുന്ന ഇരിമ്പുപോലെ അതു അവയെ ഒക്കെയും ഇടിച്ചു തകർത്തുകള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കാലും കാൽ വിരലും പാതി കളിമണ്ണും പാതി ഇരുമ്പുംകൊണ്ടുള്ളതായി കണ്ടതിന്റെ താല്പര്യമോ: അതു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ിന്നരാജത്വം ആയിരിക്കും; എങ്കിലും ഇരിമ്പും കളിമണ്ണും ഇടകലർന്നതായി കണ്ടതുപോലെ അതിൽ ഇരിമ്പിന്നുള്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ലം കുറെ ഉണ്ടായിര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കാൽവിരൽ പാതി ഇരിമ്പും പാതി കളിമണ്ണുംകൊണ്ടു ആയിരുന്നതുപോലെ രാജത്വം ഒട്ടു ബലമുള്ളതും ഒ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ല്പിച്ചാലും; അർത്ഥം ബോധിപ്പിക്കാം എന്നുണർത്ത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ടഞ്ഞുപോകുന്നതും ആയിര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ഇരിമ്പും കളിമണ്ണും ഇടകലർന്നതായി കണ്ടതിന്റെ താല്പര്യമോ: അവർ മനുഷ്യബീജത്താൽ തമ്മ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ടകലരുമെങ്കിലും ഇരിമ്പും കളിമണ്ണും തമ്മിൽ ചേരാതിരിക്കുന്നതുപോലെ അവർ തമ്മിൽ ചേരു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ഈ രാജാക്കന്മാരുടെ കാലത്തു സ്വർഗ്ഗസ്ഥനായ ദൈവം ഒരുനാളും നശിച്ചുപോകാത്ത ഒരു രാജത്വം സ്ഥാപിക്കും; 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ജത്വം വേറെ ഒരു ജാതിക്കു ഏല്പിക്കപ്പെടുകയില്ല; അതു ഈ രാജത്വങ്ങളെ ഒക്കെയും തകർത്തു നശിപ്പിക്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േക്കും നിലനിൽക്കയ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കൈ തൊടാതെ ഒരു കല്ലു പർവ്വതത്തിൽനിന്നു പറിഞ്ഞുവന്നു ഇരിമ്പും താമ്രവും കളിമണ്ണും വെള്ളിയും പൊ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കർത്തുകളഞ്ഞതായി കണ്ടതിന്റെ താല്പര്യമോ: മഹാദൈവം മേലാൽ സംഭവിപ്പാനുള്ളതു രാജാവി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ിയിച്ചിരിക്കുന്നു; സ്വപ്നം നിശ്ചയവും അർത്ഥം സത്യവും ആ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അപ്പോൾ നെബൂഖദ്നേസർരാജാവു സാഷ്ടാംഗം വീണു ദാനീയേലിനെ നമസ്കരിച്ചു, അവന്നു ഒരു വഴിപാട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2026-06-03T07:08:55Z</dcterms:created>
  <dcterms:modified xsi:type="dcterms:W3CDTF">2026-06-03T07:08:55Z</dcterms:modified>
  <dc:title>தானியேல்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