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தங்கள் வார்த்தைகளைக் கக்குகிறார்கள்; அவர்கள் உதடுகளில் பட்டயங்கள் இருக்கிறது, கேட்கிறவன் யார் என்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கர்த்தாவே, நீர் அவர்களைப் பார்த்து நகைப்பீர்; புறஜாதிகள் யாவரையும் இகழுவ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வல்லமையை நான் கண்டு உமக்குக் காத்திருப்பேன்; தேவனே எனக்கு உயர்ந்த அடைக்கல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தேவன் தம்முடைய கிருபையினால் என்னைச் சந்திப்பார்; தேவன் என் சத்துருக்களுக்கு வரும் நீதிசரிக்கட்டுதலை நான் காணும்படி செய்வ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ைக் கொன்றுபோடாதேயும், என் ஜனங்கள் மறந்துபோவார்களே; எங்கள் கேடகமாகிய ஆண்டவரே, உமது வல்லமையினால் அவர்களைச் சிதறடித்து, அவர்களைத் தாழ்த்திப்போ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ைக் கொன்றுபோடாதேயும், என் ஜனங்கள் மறந்துபோவார்களே; எங்கள் கேடகமாகிய ஆண்டவரே, உமது வல்லமையினால் அவர்களைச் சிதறடித்து, அவர்களைத் தாழ்த்திப்போ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உதடுகளின் பேச்சு அவர்கள் வாயின் பாவமாயிருக்கிறது; அவர்கள் இட்ட சாபமும் சொல்லிய பொய்யும் ஆகிய இவைகளினிமித்தம் தங்கள் பெருமையில் அகப்படுவார்கள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உதடுகளின் பேச்சு அவர்கள் வாயின் பாவமாயிருக்கிறது; அவர்கள் இட்ட சாபமும் சொல்லிய பொய்யும் ஆகிய இவைகளினிமித்தம் தங்கள் பெருமையில் அகப்படுவார்கள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் பூமியின் எல்லைவரைக்கும் யாக்கோபிலே அரசாளுகிறவரென்று அவர்கள் அறியும்பொருட்டு, அவர்களை உம்முடைய உக்கிரத்திலே நிர்மூலமாக்கும்; இனி இராதபடிக்கு அவர்களை நிர்மூலமாக்கும். (சேலா.)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் பூமியின் எல்லைவரைக்கும் யாக்கோபிலே அரசாளுகிறவரென்று அவர்கள் அறியும்பொருட்டு, அவர்களை உம்முடைய உக்கிரத்திலே நிர்மூலமாக்கும்; இனி இராதபடிக்கு அவர்களை நிர்மூலமாக்கும். (சேலா.)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தேவனே, என் சத்துருக்களுக்கு என்னைத் தப்புவியும்; என்மேல் எழும்புகிறவர்களுக்கு என்னை விலக்கி உயர்ந்த அடைக்கலத்திலே வை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சாயங்காலத்தில் திரும்பிவந்து, நாய்களைப்போல ஊளையிட்டு, ஊரைச்சுற்றித் திரி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சாயங்காலத்தில் திரும்பிவந்து, நாய்களைப்போல ஊளையிட்டு, ஊரைச்சுற்றித் திரி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உணவுக்காக அலைந்துதிரிந்து திருப்தியடையாமல், முறுமுறுத்துக்கொண்டிருப்ப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ோ உம்முடைய வல்லமையைப் பாடி காலையிலே உம்முடைய கிருபையை மகிழ்ச்சியோடு புகழுவேன்; எனக்கு நெருக்கமுண்டான நாளிலே நீர் எனக்குத் தஞ்சமும் உயர்ந்த அடைக்கலமுமானீ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ோ உம்முடைய வல்லமையைப் பாடி காலையிலே உம்முடைய கிருபையை மகிழ்ச்சியோடு புகழுவேன்; எனக்கு நெருக்கமுண்டான நாளிலே நீர் எனக்குத் தஞ்சமும் உயர்ந்த அடைக்கலமுமானீ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பெலனே, உம்மைக் கீர்த்தனம்பண்ணுவேன்; தேவன் எனக்கு உயர்ந்த அடைக்கலமும், கிருபையுள்ள என் தேவனுமாயிருக்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்கிரமக்காரருக்கு என்னைத் தப்புவித்து, இரத்தப்பிரியரான மனுஷருக்கு என்னை விலக்கி இரட்சிய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என் பிராணனுக்குப் பதிவிருக்கிறார்கள்; கர்த்தாவே, என்னிடத்தில் மீறுதலும் பாவமும் இல்லாதிருந்தும், பலவான்கள் எனக்கு விரோதமாய்க் கூட்டங்கூடு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என் பிராணனுக்குப் பதிவிருக்கிறார்கள்; கர்த்தாவே, என்னிடத்தில் மீறுதலும் பாவமும் இல்லாதிருந்தும், பலவான்கள் எனக்கு விரோதமாய்க் கூட்டங்கூடு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ிடத்தில் அக்கிரமம் இல்லாதிருந்தும், ஓடித்திரிந்து யுத்தத்துக்கு ஆயத்தமாகிறார்கள், எனக்குத் துணைசெய்ய விழித்து என்னை நோக்கிப் பார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ேனைகளின் தேவனாகிய கர்த்தாவே, இஸ்ரவேலின் தேவனே, நீர் சகல ஜாதிகளையும் விசாரிக்க விழித்தெழும்பும்; வஞ்சகமாய்த் துரோகஞ்செய்கிற ஒருவருக்கும் தயை செய்யாதேயும். (சேலா.)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ேனைகளின் தேவனாகிய கர்த்தாவே, இஸ்ரவேலின் தேவனே, நீர் சகல ஜாதிகளையும் விசாரிக்க விழித்தெழும்பும்; வஞ்சகமாய்த் துரோகஞ்செய்கிற ஒருவருக்கும் தயை செய்யாதேயும். (சேலா.)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சாயங்காலத்தில் திரும்பிவந்து, நாய்களைப்போல ஊளையிட்டு, ஊரைச்சுற்றித் திரி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6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, they belch out with their mouth: swords are in their lips: for who, say they, does he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you, O LORD, shall laugh at them; you shall have all the heathen in deri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cause of his strength will I wait upon you: for God is my def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God of my mercy shall prevent me: God shall let me see my desire upon mine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lay them not, lest my people forget: scatter them by your power; and bring them down, O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sh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the sin of their mouth and the words of their lips let them even be taken in their pri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r cursing and lying which they sp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Consume them in wrath, consume them, that they may not be: and let them know that God rule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cob unto the ends of the earth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Deliver me from mine enemies, O my God: defend me from them that rise up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t evening let them return; and let them make a noise like a dog, and go round abou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Let them wander up and down for food, and grudge if they be not satis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I will sing of your power; yea, I will sing aloud of your mercy in the morning: for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en my defence and refuge in the day of my tr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Unto you, O my strength, will I sing: for God is my defence, and the God of my merc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Deliver me from the workers of iniquity, and save me from bloody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, lo, they lie in wait for my soul: the mighty are gathered against me; not for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ansgression, nor for my sin, O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y run and prepare themselves without my fault: awake to help me, and beh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 therefore, O LORD God of hosts, the God of Israel, awake to visit all the heathen: b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ciful to any wicked transgressor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y return at evening: they make a noise like a dog, and go round about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2026-06-20T04:35:24Z</dcterms:created>
  <dcterms:modified xsi:type="dcterms:W3CDTF">2026-06-20T04:35:24Z</dcterms:modified>
  <dc:title>சங்கீதம் : 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