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presProps" Target="presProps.xml"/>
  <Relationship Id="rId93" Type="http://schemas.openxmlformats.org/officeDocument/2006/relationships/viewProps" Target="viewProps.xml"/>
  <Relationship Id="rId9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இஸ்ரவேல் புத்திரர் கர்த்தரின் பார்வைக்குப் பொல்லாப்பானதைச் செய்தார்கள்; அப்பொழுது கர்த்தர் அவர்களை ஏழு வருஷம் மீதியானியரின் கையில் ஒப்புக்கொடுத்த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இஸ்ரவேல் புத்திரர் கர்த்தரின் பார்வைக்குப் பொல்லாப்பானதைச் செய்தார்கள்; அப்பொழுது கர்த்தர் அவர்களை ஏழு வருஷம் மீதியானியரின் கையில் ஒப்புக்கொடுத்த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ீதியானியரின் கை இஸ்ரவேலின் மேல்பலத்துக்கொண்டபடியால், இஸ்ரவேல் புத்திரர் மீதியானியர் நிமித்தம் தங்களுக்கு மலைகளிலுள்ள கெபிகளையும் குகைகளையும் அரணான ஸ்தலங்களையும் அடைக்கலங்களாக்கிக்கொண்ட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ீதியானியரின் கை இஸ்ரவேலின் மேல்பலத்துக்கொண்டபடியால், இஸ்ரவேல் புத்திரர் மீதியானியர் நிமித்தம் தங்களுக்கு மலைகளிலுள்ள கெபிகளையும் குகைகளையும் அரணான ஸ்தலங்களையும் அடைக்கலங்களாக்கிக்கொண்ட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கிதியோன் தேவனை நோக்கி: தேவரீர் சொன்னபடி என் கையினாலே இஸ்ரவேலை இரட்சிக்கவேண்டுமானால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ர் விதை விதைத்திருக்கும் போது, மீதியானியரும் அமலேக்கியரும் கிழக்கத்திப் புத்திரரும் அவர்களுக்கு விரோதமாய் எழும்பி வந்து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ர் விதை விதைத்திருக்கும் போது, மீதியானியரும் அமலேக்கியரும் கிழக்கத்திப் புத்திரரும் அவர்களுக்கு விரோதமாய் எழும்பி வந்து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தோ, நான் மயிருள்ள ஒரு தோலைக் களத்திலே போடுகிறேன்; பனி தோலின்மேல் மாத்திரம் பெய்து, பூமியெல்லாம் காய்ந்திருந்தால், அப்பொழுது தேவரீர் சொன்னபடி இஸ்ரவேலை என் கையினால் இரட்சிப்பீர் என்று அதினாலே அறிவேன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தோ, நான் மயிருள்ள ஒரு தோலைக் களத்திலே போடுகிறேன்; பனி தோலின்மேல் மாத்திரம் பெய்து, பூமியெல்லாம் காய்ந்திருந்தால், அப்பொழுது தேவரீர் சொன்னபடி இஸ்ரவேலை என் கையினால் இரட்சிப்பீர் என்று அதினாலே அறிவேன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தோ, நான் மயிருள்ள ஒரு தோலைக் களத்திலே போடுகிறேன்; பனி தோலின்மேல் மாத்திரம் பெய்து, பூமியெல்லாம் காய்ந்திருந்தால், அப்பொழுது தேவரீர் சொன்னபடி இஸ்ரவேலை என் கையினால் இரட்சிப்பீர் என்று அதினாலே அறிவேன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ன் பலிபீடத்தைத் தகர்த்ததினிமித்தம் பாகால் அவனோடே வழக்காடட்டும் என்று சொல்லி, அந்நாளிலே அவனுக்கு யெருபாகால் என்று பேரிடப்பட்ட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ுக்கு எதிரே பாளயமிறங்கி, காசாவின் எல்லைமட்டும் நிலத்தின் விளைச்சலைக் கெடுத்து, இஸ்ரவேலிலே ஆகாரத்தையாகிலும், ஆடுமாடுகள் கழுதைகளையாகிலும் வைக்காதே போவ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ுக்கு எதிரே பாளயமிறங்கி, காசாவின் எல்லைமட்டும் நிலத்தின் விளைச்சலைக் கெடுத்து, இஸ்ரவேலிலே ஆகாரத்தையாகிலும், ஆடுமாடுகள் கழுதைகளையாகிலும் வைக்காதே போவ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டியே ஆயிற்று. அவன் மறுநாள் காலமே எழுந்திருந்து, தோலைக்கசக்கி, அதிலிருந்த பனிநீரை ஒரு கிண்ணம் நிறையப்பிழிந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டியே ஆயிற்று. அவன் மறுநாள் காலமே எழுந்திருந்து, தோலைக்கசக்கி, அதிலிருந்த பனிநீரை ஒரு கிண்ணம் நிறையப்பிழி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தங்கள் மிருகஜீவன்களோடும், தங்கள் கூடாரங்களோடும், வெட்டுக்கிளிகளைப்போல் திரளாய் வருவார்கள்; அவர்களும் அவர்கள் ஒட்டகங்களும் எண்ணிமுடியாததாயிருக்கும்; இந்தப்பிரகாரமாக தேசத்தைக் கெடுத்துவிட அதிலே வருவ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தங்கள் மிருகஜீவன்களோடும், தங்கள் கூடாரங்களோடும், வெட்டுக்கிளிகளைப்போல் திரளாய் வருவார்கள்; அவர்களும் அவர்கள் ஒட்டகங்களும் எண்ணிமுடியாததாயிருக்கும்; இந்தப்பிரகாரமாக தேசத்தைக் கெடுத்துவிட அதிலே வருவ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ப்பொழுது கிதியோன் தேவனை நோக்கி: நான் இன்னும் ஒருவிசைமாத்திரம் பேசுகிறேன், உமது கோபம் என் மேல் மூளாதிருப்பதாக; தோலினாலே நான் இன்னும் ஒரேவிசை சோதனைபண்ணட்டும்; தோல்மாத்திரம் காய்ந்திருக்கவும் பூமியெங்கும் பனி பெய்திருக்கவும் கட்டளையிடும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ப்பொழுது கிதியோன் தேவனை நோக்கி: நான் இன்னும் ஒருவிசைமாத்திரம் பேசுகிறேன், உமது கோபம் என் மேல் மூளாதிருப்பதாக; தோலினாலே நான் இன்னும் ஒரேவிசை சோதனைபண்ணட்டும்; தோல்மாத்திரம் காய்ந்திருக்கவும் பூமியெங்கும் பனி பெய்திருக்கவும் கட்டளையிடும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ப்பொழுது கிதியோன் தேவனை நோக்கி: நான் இன்னும் ஒருவிசைமாத்திரம் பேசுகிறேன், உமது கோபம் என் மேல் மூளாதிருப்பதாக; தோலினாலே நான் இன்னும் ஒரேவிசை சோதனைபண்ணட்டும்; தோல்மாத்திரம் காய்ந்திருக்கவும் பூமியெங்கும் பனி பெய்திருக்கவும் கட்டளையிடும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டி மீதியானியராலே இஸ்ரவேலர் மிகவும் சிறுமைப்பட்டார்கள்; அப்பொழுது இஸ்ரவேல் புத்திரர் கர்த்தரை நோக்கி முறையிட்ட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ன் பலிபீடத்தைத் தகர்த்ததினிமித்தம் பாகால் அவனோடே வழக்காடட்டும் என்று சொல்லி, அந்நாளிலே அவனுக்கு யெருபாகால் என்று பேரிடப்பட்ட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டி மீதியானியராலே இஸ்ரவேலர் மிகவும் சிறுமைப்பட்டார்கள்; அப்பொழுது இஸ்ரவேல் புத்திரர் கர்த்தரை நோக்கி முறையிட்ட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் புத்திரர் மீதியானியர் நிமித்தம் கர்த்தரை நோக்கி முறையிட்டபோத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டியே தேவன் அன்று ராத்திரி செய்தார்; தோல்மாத்திரம் காய்ந்திருந்து, பூமியெங்கும் பனி பெய்திருந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டியே தேவன் அன்று ராத்திரி செய்தார்; தோல்மாத்திரம் காய்ந்திருந்து, பூமியெங்கும் பனி பெய்திருந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ஒரு தீர்க்கதரிசியை அவர்களிடத்திற்கு அனுப்பினார்; அவன் அவர்களை நோக்கி: இஸ்ரவேலின் தேவனாகிய கர்த்தர் உரைக்கிறது என்னவென்றால்: நான் உங்களை எகிப்திலிருந்து வரவும், அடிமைத்தன வீட்டிலிருந்து புறப்படவும் செய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ஒரு தீர்க்கதரிசியை அவர்களிடத்திற்கு அனுப்பினார்; அவன் அவர்களை நோக்கி: இஸ்ரவேலின் தேவனாகிய கர்த்தர் உரைக்கிறது என்னவென்றால்: நான் உங்களை எகிப்திலிருந்து வரவும், அடிமைத்தன வீட்டிலிருந்து புறப்படவும் செய்த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கிப்தியர் கையினின்றும், உங்களை ஒடுக்கின யாவருடைய கையினின்றும் உங்களை இரட்சித்து, அவர்களை உங்களுக்கு முன்பாகத் துரத்தி, அவர்கள் தேசத்தை உங்களுக்குக் கொடுத்த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கிப்தியர் கையினின்றும், உங்களை ஒடுக்கின யாவருடைய கையினின்றும் உங்களை இரட்சித்து, அவர்களை உங்களுக்கு முன்பாகத் துரத்தி, அவர்கள் தேசத்தை உங்களுக்குக் கொடுத்த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உங்கள் தேவனாகிய கர்த்தர் என்றும், நீங்கள் குடியிருக்கும் அவர்கள் தேசத்திலுள்ள எமோரியருடைய தேவர்களுக்குப் பயப்படாதிருங்கள் என்றும், உங்களுக்குச் சொன்னேன்; நீங்களோ என் சொல்லைக் கேளாதேபோனீர்கள் என்கிறார் என்று சொன்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உங்கள் தேவனாகிய கர்த்தர் என்றும், நீங்கள் குடியிருக்கும் அவர்கள் தேசத்திலுள்ள எமோரியருடைய தேவர்களுக்குப் பயப்படாதிருங்கள் என்றும், உங்களுக்குச் சொன்னேன்; நீங்களோ என் சொல்லைக் கேளாதேபோனீர்கள் என்கிறார் என்று சொன்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ீதியானியரும் அமலேக்கியரும் கிழக்கத்திப் புத்திரர் யாவரும் ஏகமாய்க்கூடி, ஆற்றைக் கடந்துவந்து, யெஸ்ரயேல் பள்ளத்தாக்கிலே பாளயமிறங்கி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ப்பின்பு கர்த்தருடைய தூதனானவர் வந்து, அபியேஸ்ரியனான யோவாசின் ஊராகிய ஒப்ராவிலிருக்கும் ஒரு கர்வாலிமரத்தின்கீழ் உட்கார்ந்தார்; அப்பொழுது அவனுடைய குமாரன் கிதியோன் கோதுமையை மீதியானியரின் கைக்குத் தப்புவிக்கிறதற்காக, ஆலைக்குச் சமீபமாய் அதைப் போரடித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ப்பின்பு கர்த்தருடைய தூதனானவர் வந்து, அபியேஸ்ரியனான யோவாசின் ஊராகிய ஒப்ராவிலிருக்கும் ஒரு கர்வாலிமரத்தின்கீழ் உட்கார்ந்தார்; அப்பொழுது அவனுடைய குமாரன் கிதியோன் கோதுமையை மீதியானியரின் கைக்குத் தப்புவிக்கிறதற்காக, ஆலைக்குச் சமீபமாய் அதைப் போரடித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ப்பின்பு கர்த்தருடைய தூதனானவர் வந்து, அபியேஸ்ரியனான யோவாசின் ஊராகிய ஒப்ராவிலிருக்கும் ஒரு கர்வாலிமரத்தின்கீழ் உட்கார்ந்தார்; அப்பொழுது அவனுடைய குமாரன் கிதியோன் கோதுமையை மீதியானியரின் கைக்குத் தப்புவிக்கிறதற்காக, ஆலைக்குச் சமீபமாய் அதைப் போரடித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ுடைய தூதனானவர் அவனுக்குத் தரிசனமாகி: பராக்கிரமசாலியே கர்த்தர் உன்னோடே இருக்கிறார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ுடைய தூதனானவர் அவனுக்குத் தரிசனமாகி: பராக்கிரமசாலியே கர்த்தர் உன்னோடே இருக்கிறார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ிதியோன் அவரை நோக்கி: ஆ என் ஆண்டவனே, கர்த்தர் எங்களோடே இருந்தால், இவையெல்லாம் எங்களுக்கு நேரிடுவானேன்? கர்த்தர் எங்களை எகிப்திலிருந்து கொண்டுவரவில்லையா என்று எங்கள் பிதாக்கள் எங்களுக்கு விவரித்துச்சொன்ன அவருடைய அற்புதங்களெல்லாம் எங்கே? இப்பொழுது கர்த்தர் எங்களைக் கைவிட்டு, மீதியானியர் கையில் எங்களை ஒப்புக்கொடுத்தாரே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ிதியோன் அவரை நோக்கி: ஆ என் ஆண்டவனே, கர்த்தர் எங்களோடே இருந்தால், இவையெல்லாம் எங்களுக்கு நேரிடுவானேன்? கர்த்தர் எங்களை எகிப்திலிருந்து கொண்டுவரவில்லையா என்று எங்கள் பிதாக்கள் எங்களுக்கு விவரித்துச்சொன்ன அவருடைய அற்புதங்களெல்லாம் எங்கே? இப்பொழுது கர்த்தர் எங்களைக் கைவிட்டு, மீதியானியர் கையில் எங்களை ஒப்புக்கொடுத்தாரே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ிதியோன் அவரை நோக்கி: ஆ என் ஆண்டவனே, கர்த்தர் எங்களோடே இருந்தால், இவையெல்லாம் எங்களுக்கு நேரிடுவானேன்? கர்த்தர் எங்களை எகிப்திலிருந்து கொண்டுவரவில்லையா என்று எங்கள் பிதாக்கள் எங்களுக்கு விவரித்துச்சொன்ன அவருடைய அற்புதங்களெல்லாம் எங்கே? இப்பொழுது கர்த்தர் எங்களைக் கைவிட்டு, மீதியானியர் கையில் எங்களை ஒப்புக்கொடுத்தாரே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் அவனை நோக்கிப்பார்த்து: உனக்கு இருக்கிற இந்தப் பலத்தோடே போ; நீ இஸ்ரவேலை மீதியானியரின் கைக்கு நீங்கலாக்கி ரட்சிப்பாய்; உன்னை அனுப்புகிறவர் நான் அல்லவா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் அவனை நோக்கிப்பார்த்து: உனக்கு இருக்கிற இந்தப் பலத்தோடே போ; நீ இஸ்ரவேலை மீதியானியரின் கைக்கு நீங்கலாக்கி ரட்சிப்பாய்; உன்னை அனுப்புகிறவர் நான் அல்லவா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ீதியானியரும் அமலேக்கியரும் கிழக்கத்திப் புத்திரர் யாவரும் ஏகமாய்க்கூடி, ஆற்றைக் கடந்துவந்து, யெஸ்ரயேல் பள்ளத்தாக்கிலே பாளயமிறங்கி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அவன்: ஆ என் ஆண்டவரே, நான் இஸ்ரவேலை எதினாலே ரட்சிப்பேன்; இதோ, மனாசேயில் என் குடும்பம் மிகவும் எளியது; என் தகப்பன் வீட்டில் நான் எல்லாரிலும் சிறியவன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அவன்: ஆ என் ஆண்டவரே, நான் இஸ்ரவேலை எதினாலே ரட்சிப்பேன்; இதோ, மனாசேயில் என் குடும்பம் மிகவும் எளியது; என் தகப்பன் வீட்டில் நான் எல்லாரிலும் சிறியவன்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க் கர்த்தர்: நான் உன்னோடேகூட இருப்பேன்; ஒரே மனுஷனை முறிய அடிப்பதுபோல நீ மீதியானியரை முறிய அடிப்பாய்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க் கர்த்தர்: நான் உன்னோடேகூட இருப்பேன்; ஒரே மனுஷனை முறிய அடிப்பதுபோல நீ மீதியானியரை முறிய அடிப்பாய்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ன்: உம்முடைய கண்களில் இப்பொழுதும் எனக்குத்தயை கிடைத்ததானால் என்னோடே பேசுகிறவர் தேவரீர்தான் என்று எனக்கு ஒரு அடையாளத்தைக் காட்டவேண்ட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ன்: உம்முடைய கண்களில் இப்பொழுதும் எனக்குத்தயை கிடைத்ததானால் என்னோடே பேசுகிறவர் தேவரீர்தான் என்று எனக்கு ஒரு அடையாளத்தைக் காட்டவேண்ட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உம்மிடத்திற்கு என் காணிக்கையைக் கொண்டுவந்து, உமக்கு முன்பாக வைக்குமளவும், இவ்விடம் விட்டுப்போகாதிருப்பீராக என்றான்; அதற்கு அவர்: நீ திரும்பிவருமட்டும் நான் இருப்பேன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உம்மிடத்திற்கு என் காணிக்கையைக் கொண்டுவந்து, உமக்கு முன்பாக வைக்குமளவும், இவ்விடம் விட்டுப்போகாதிருப்பீராக என்றான்; அதற்கு அவர்: நீ திரும்பிவருமட்டும் நான் இருப்பேன்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டனே கிதியோன் உள்ளே போய், ஒரு வெள்ளாட்டுக்குட்டியையும் ஒரு மரக்கால் மாவிலே புளிப்பில்லாத் அப்பங்களையும் ஆயத்தப்படுத்தி, இறைச்சியை ஒரு கூடையில் வைத்து, ஆனத்தை ஒரு கிண்ணத்தில் வார்த்து, அதை வெளியே கர்வாலிமரத்தின் கீழிருக்கிற அவரிடத்தில் கொண்டுவந்து வைத்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டனே கிதியோன் உள்ளே போய், ஒரு வெள்ளாட்டுக்குட்டியையும் ஒரு மரக்கால் மாவிலே புளிப்பில்லாத் அப்பங்களையும் ஆயத்தப்படுத்தி, இறைச்சியை ஒரு கூடையில் வைத்து, ஆனத்தை ஒரு கிண்ணத்தில் வார்த்து, அதை வெளியே கர்வாலிமரத்தின் கீழிருக்கிற அவரிடத்தில் கொண்டுவந்து வைத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கர்த்தருடைய ஆவியானவர் கிதியோன்மேல் இறங்கினார்; அவன் எக்காளம் ஊதி, அபியேஸ்ரியரைக் கூப்பிட்டு, தனக்குப் பின்செல்லும்படி செய்து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டனே கிதியோன் உள்ளே போய், ஒரு வெள்ளாட்டுக்குட்டியையும் ஒரு மரக்கால் மாவிலே புளிப்பில்லாத் அப்பங்களையும் ஆயத்தப்படுத்தி, இறைச்சியை ஒரு கூடையில் வைத்து, ஆனத்தை ஒரு கிண்ணத்தில் வார்த்து, அதை வெளியே கர்வாலிமரத்தின் கீழிருக்கிற அவரிடத்தில் கொண்டுவந்து வைத்த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தேவனுடைய தூதனானவர் அவனை நோக்கி: நீ இறைச்சியையும் புளிப்பில்லாத அப்பங்களையும் எடுத்து, இந்தக் கற்பாறையின் மேல் வைத்து ஆணத்தை ஊற்று என்றார்; அவன் அப்படியே செய்த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தேவனுடைய தூதனானவர் அவனை நோக்கி: நீ இறைச்சியையும் புளிப்பில்லாத அப்பங்களையும் எடுத்து, இந்தக் கற்பாறையின் மேல் வைத்து ஆணத்தை ஊற்று என்றார்; அவன் அப்படியே செய்த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கர்த்தருடைய தூதன் தமது கையிலிருந்த கோலின் நுனியை நீட்டி, இறைச்சியையும் புளிப்பில்லாத அப்பங்களையும் தொட்டார்; அப்பொழுது அக்கினி கற்பாறையிலிருந்து எழும்பி, இறைச்சியையும் புளிப்பில்லாத அப்பங்களையும் பட்சித்தது; கர்த்தரின் தூதனோவென்றால், அவன் கண்களுக்கு மறைந்து போன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கர்த்தருடைய தூதன் தமது கையிலிருந்த கோலின் நுனியை நீட்டி, இறைச்சியையும் புளிப்பில்லாத அப்பங்களையும் தொட்டார்; அப்பொழுது அக்கினி கற்பாறையிலிருந்து எழும்பி, இறைச்சியையும் புளிப்பில்லாத அப்பங்களையும் பட்சித்தது; கர்த்தரின் தூதனோவென்றால், அவன் கண்களுக்கு மறைந்து போன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கர்த்தருடைய தூதன் தமது கையிலிருந்த கோலின் நுனியை நீட்டி, இறைச்சியையும் புளிப்பில்லாத அப்பங்களையும் தொட்டார்; அப்பொழுது அக்கினி கற்பாறையிலிருந்து எழும்பி, இறைச்சியையும் புளிப்பில்லாத அப்பங்களையும் பட்சித்தது; கர்த்தரின் தூதனோவென்றால், அவன் கண்களுக்கு மறைந்து போன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கிதியோன், அவர் கர்த்தருடைய தூதன் என்று கண்டு: ஐயோ, கர்த்தரான ஆண்டவரே, நான் கர்த்தருடைய தூதனை முகமுகமாய்க் கண்டேனே என்ற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கிதியோன், அவர் கர்த்தருடைய தூதன் என்று கண்டு: ஐயோ, கர்த்தரான ஆண்டவரே, நான் கர்த்தருடைய தூதனை முகமுகமாய்க் கண்டேனே என்ற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கர்த்தர்: உனக்குச் சமாதானம்; பயப்படாதே, நீ சாவதில்லை என்று சொன்னார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ங்கே கிதியோன் கர்த்தருக்கு ஒரு பலிபீடத்தைக் கட்டி, அதற்கு யெகோவா ஷாலோம் என்று பேரிட்டான்; அது இந்நாள்வரைக்கும் அபியேஸ்ரியரின் ஊராகிய ஒப்ராவில் இருக்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கர்த்தருடைய ஆவியானவர் கிதியோன்மேல் இறங்கினார்; அவன் எக்காளம் ஊதி, அபியேஸ்ரியரைக் கூப்பிட்டு, தனக்குப் பின்செல்லும்படி செய்து,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ங்கே கிதியோன் கர்த்தருக்கு ஒரு பலிபீடத்தைக் கட்டி, அதற்கு யெகோவா ஷாலோம் என்று பேரிட்டான்; அது இந்நாள்வரைக்கும் அபியேஸ்ரியரின் ஊராகிய ஒப்ராவில் இருக்கிறது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ன்று ராத்திரியிலே கர்த்தர் அவனை நோக்கி: நீ உன் தகப்பனுக்கு இருக்கிற காளைகளில் ஏழு வயதான இரண்டாம் காளையைக் கொண்டுபோய், உன் தகப்பனுக்கு இருக்கிற பாகாலின் பலிபீடத்தைத் தகர்த்து, அதின் அருகேயிருக்கிற தோப்பை வெட்டிப்போட்டு,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ன்று ராத்திரியிலே கர்த்தர் அவனை நோக்கி: நீ உன் தகப்பனுக்கு இருக்கிற காளைகளில் ஏழு வயதான இரண்டாம் காளையைக் கொண்டுபோய், உன் தகப்பனுக்கு இருக்கிற பாகாலின் பலிபீடத்தைத் தகர்த்து, அதின் அருகேயிருக்கிற தோப்பை வெட்டிப்போட்டு,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ன்று ராத்திரியிலே கர்த்தர் அவனை நோக்கி: நீ உன் தகப்பனுக்கு இருக்கிற காளைகளில் ஏழு வயதான இரண்டாம் காளையைக் கொண்டுபோய், உன் தகப்பனுக்கு இருக்கிற பாகாலின் பலிபீடத்தைத் தகர்த்து, அதின் அருகேயிருக்கிற தோப்பை வெட்டிப்போட்டு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ந்தக் கற்பாறை உச்சியிலே பாங்கான ஒரு இடத்தில் உன் தேவனாகிய கர்த்தருக்கு ஒரு பலிபீடத்தைக் கட்டி, அந்த இரண்டாம் காளையைக் கொண்டு வந்து, அதை நீ வெட்டிப்போட்ட தோப்பினுடைய கட்டை விறகுகளின் மேல் சர்வாங்க தகனமாகப் பலியிடக்கடவாய் என்றார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ந்தக் கற்பாறை உச்சியிலே பாங்கான ஒரு இடத்தில் உன் தேவனாகிய கர்த்தருக்கு ஒரு பலிபீடத்தைக் கட்டி, அந்த இரண்டாம் காளையைக் கொண்டு வந்து, அதை நீ வெட்டிப்போட்ட தோப்பினுடைய கட்டை விறகுகளின் மேல் சர்வாங்க தகனமாகப் பலியிடக்கடவாய் என்றார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ந்தக் கற்பாறை உச்சியிலே பாங்கான ஒரு இடத்தில் உன் தேவனாகிய கர்த்தருக்கு ஒரு பலிபீடத்தைக் கட்டி, அந்த இரண்டாம் காளையைக் கொண்டு வந்து, அதை நீ வெட்டிப்போட்ட தோப்பினுடைய கட்டை விறகுகளின் மேல் சர்வாங்க தகனமாகப் பலியிடக்கடவாய் என்றா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கிதியோன், தன் வேலையாட்களில் பத்துப்பேரைச் சேர்த்து, கர்த்தர் தனக்குச் சொன்னபடியே செய்தான்; அவன் தன் தகப்பன் குடும்பத்தாருக்கும் அந்த ஊர் மனுஷருக்கும் பயப்பட்டபடியினாலே, அதைப் பகலிலே செய்யாமல், இரவிலே செய்தா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கிதியோன், தன் வேலையாட்களில் பத்துப்பேரைச் சேர்த்து, கர்த்தர் தனக்குச் சொன்னபடியே செய்தான்; அவன் தன் தகப்பன் குடும்பத்தாருக்கும் அந்த ஊர் மனுஷருக்கும் பயப்பட்டபடியினாலே, அதைப் பகலிலே செய்யாமல், இரவிலே செய்தா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கிதியோன், தன் வேலையாட்களில் பத்துப்பேரைச் சேர்த்து, கர்த்தர் தனக்குச் சொன்னபடியே செய்தான்; அவன் தன் தகப்பன் குடும்பத்தாருக்கும் அந்த ஊர் மனுஷருக்கும் பயப்பட்டபடியினாலே, அதைப் பகலிலே செய்யாமல், இரவிலே செய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னாசே நாடெங்கும் ஸ்தானாபதிகளை அனுப்பி, அவர்களையும் கூப்பிட்டு, தனக்குப் பின் செல்லும்படி செய்து, அசேர், செபுலோன், நப்தலி நாடுகளிலும் ஆட்களை அனுப்பினான்; அவர்களும் அவனுக்கு எதிர்கொண்டு வந்த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 ஊர் மனுஷர் காலமே எழுந்திருந்தபோது, இதோ, பாகாலின் பலிபீடம் தகர்க்கப்பட்டதும், அதின் அருகேயிருந்த தோப்பு வெட்டிப்போடப்பட்டதும், கட்டப்பட்டிருந்த பலிபீடத்தின் மேல் அந்த இரண்டாம் காளை பலியிடப்பட்டதுமாயிருக்க அவர்கள் கண்டு;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 ஊர் மனுஷர் காலமே எழுந்திருந்தபோது, இதோ, பாகாலின் பலிபீடம் தகர்க்கப்பட்டதும், அதின் அருகேயிருந்த தோப்பு வெட்டிப்போடப்பட்டதும், கட்டப்பட்டிருந்த பலிபீடத்தின் மேல் அந்த இரண்டாம் காளை பலியிடப்பட்டதுமாயிருக்க அவர்கள் கண்டு;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 ஊர் மனுஷர் காலமே எழுந்திருந்தபோது, இதோ, பாகாலின் பலிபீடம் தகர்க்கப்பட்டதும், அதின் அருகேயிருந்த தோப்பு வெட்டிப்போடப்பட்டதும், கட்டப்பட்டிருந்த பலிபீடத்தின் மேல் அந்த இரண்டாம் காளை பலியிடப்பட்டதுமாயிருக்க அவர்கள் கண்டு;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வரையொருவர் நோக்கி: இந்தக் காரியத்தைச் செய்தவன் யார் என்றார்கள்; கேட்டு விசாரிக்கிறபோது, யோவாசின் மகன் கிதியோன் இதைச் செய்தான் என்றார்க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வரையொருவர் நோக்கி: இந்தக் காரியத்தைச் செய்தவன் யார் என்றார்கள்; கேட்டு விசாரிக்கிறபோது, யோவாசின் மகன் கிதியோன் இதைச் செய்தான் என்றார்க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ஊரார் யோவாசை நோக்கி: உன் மகனை வெளியே கொண்டு வா; அவன் பாகாலின் பலிபீடத்தைத் தகர்த்து, அதின் அருகேயிருந்த தோப்பை வெட்டிப்போட்டான், அவன் சாகவேண்டும் என்றா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ஊரார் யோவாசை நோக்கி: உன் மகனை வெளியே கொண்டு வா; அவன் பாகாலின் பலிபீடத்தைத் தகர்த்து, அதின் அருகேயிருந்த தோப்பை வெட்டிப்போட்டான், அவன் சாகவேண்டும் என்றார்க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ோவாஸ் தனக்கு விரோதமாக நிற்கிற அனைவரையும் பார்த்து: நீங்களா பாகாலுக்காக வழக்காடுவீர்கள்? நீங்களா அதை இரட்சிப்பீர்கள்? அதற்காக வழக்காடுகிறவன் இன்று காலையிலே தானே சாகக்கடவன்; அது தேவனானால் தன் பலிபீடத்தைத் தகர்த்ததினிமித்தம், அது தானே தனக்காக வழக்காடட்டும் என்றான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ோவாஸ் தனக்கு விரோதமாக நிற்கிற அனைவரையும் பார்த்து: நீங்களா பாகாலுக்காக வழக்காடுவீர்கள்? நீங்களா அதை இரட்சிப்பீர்கள்? அதற்காக வழக்காடுகிறவன் இன்று காலையிலே தானே சாகக்கடவன்; அது தேவனானால் தன் பலிபீடத்தைத் தகர்த்ததினிமித்தம், அது தானே தனக்காக வழக்காடட்டும் என்றான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ோவாஸ் தனக்கு விரோதமாக நிற்கிற அனைவரையும் பார்த்து: நீங்களா பாகாலுக்காக வழக்காடுவீர்கள்? நீங்களா அதை இரட்சிப்பீர்கள்? அதற்காக வழக்காடுகிறவன் இன்று காலையிலே தானே சாகக்கடவன்; அது தேவனானால் தன் பலிபீடத்தைத் தகர்த்ததினிமித்தம், அது தானே தனக்காக வழக்காடட்டும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னாசே நாடெங்கும் ஸ்தானாபதிகளை அனுப்பி, அவர்களையும் கூப்பிட்டு, தனக்குப் பின் செல்லும்படி செய்து, அசேர், செபுலோன், நப்தலி நாடுகளிலும் ஆட்களை அனுப்பினான்; அவர்களும் அவனுக்கு எதிர்கொண்டு வ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children of Israel did evil in the sight of the LORD: and the LORD delivered them i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hand of Midian seven yea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the hand of Midian prevailed against Israel: and because of the Midianites the childre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rael made them the dens which are in the mountains, and caves, and strong hol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nd Gideon said unto God, If you will save Israel by mine hand, as you have sai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so it was, when Israel had sown, that the Midianites came up, and the Amalekites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ildren of the east, even they came up against them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Behold, I will put a fleece of wool in the floor; and if the dew be on the fleece only, and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dry upon all the earth beside, then shall I know that you will save Israel by mine hand, as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sa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Therefore on that day he called him Jerubbaal, saying, Let Baal plead against him, because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y encamped against them, and destroyed the increase of the earth, till you come unto Gaza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left no sustenance for Israel, neither sheep, nor ox, nor a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it was so: for he rose up early on the next day, and thrust the fleece together, and wru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dew out of the fleece, a bowl full of wa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For they came up with their cattle and their tents, and they came as grasshoppers for multitud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both they and their camels were without number: and they entered into the land to destroy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Gideon said unto God, Let not yours anger be hot against me, and I will speak but this onc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me prove, I pray you, but this once with the fleece; let it now be dry only upon the fleec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on all the ground let there be de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Israel was greatly impoverished because of the Midianites; and the children of Israel cri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s thrown down his alt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it came to pass, when the children of Israel cried unto the LORD because of the Midianite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God did so that night: for it was dry upon the fleece only, and there was dew on all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ou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at the LORD sent a prophet unto the children of Israel, which said unto them, Thus says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God of Israel, I brought you up from Egypt, and brought you forth out of the house of bondag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I delivered you out of the hand of the Egyptians, and out of the hand of all that oppress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, and drove them out from before you, and gave you their lan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I said unto you, I am the LORD your God; fear not the gods of the Amorites, in whose l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of you dwell: but all of you have not obeyed my voi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en all the Midianites and the Amalekites and the children of the east were gathered together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ere came an angel of the LORD, and sat under an oak which was in Ophrah, that pertain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Joash the Abiezrite: and his son Gideon threshed wheat by the winepress, to hide it from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dianit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e angel of the LORD appeared unto him, and said unto him, The LORD is with you, you migh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n of valou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Gideon said unto him, Oh my Lord, if the LORD be with us, why then is all this befallen u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where be all his miracles which our fathers told us of, saying, Did not the LORD bring us up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om Egypt? but now the LORD has forsaken us, and delivered us into the hands of the Midianit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he LORD looked upon him, and said, Go in this your might, and you shall save Israel fro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hand of the Midianites: have not I sent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went over, and pitched in the valley of Jezre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he said unto him, Oh my Lord, wherewith shall I save Israel? behold, my family is poor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nasseh, and I am the least in my father's hou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 LORD said unto him, Surely I will be with you, and you shall strike the Midianites 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e m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he said unto him, If now I have found grace in your sight, then show me a sign that you tal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Depart not behind, I pray you, until I come unto you, and bring forth my present, and set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fore you. And he said, I will tarry until you come aga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Gideon went in, and made ready a kid, and unleavened cakes of an ephah of flour: the fles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put in a basket, and he put the broth in a pot, and brought it out unto him under the oak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But the Spirit of the LORD came upon Gideon, and he blew a trumpet; and Abiezer was gather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esented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the angel of God said unto him, Take the flesh and the unleavened cakes, and lay them up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s rock, and pour out the broth. And he did s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Then the angel of the LORD put forth the end of the staff that was in his hand, and touche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lesh and the unleavened cakes; and there rose up fire out of the rock, and consumed the flesh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unleavened cakes. Then the angel of the LORD departed out of his s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when Gideon perceived that he was an angel of the LORD, Gideon said, Alas, O LORD God!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cause I have seen an angel of the LORD face to f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the LORD said unto him, Peace be unto you; fear not: you shall not di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Then Gideon built an altar there unto the LORD, and called it Jehovahshalom: unto this day it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fter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t in Ophrah of the Abiezrit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it came to pass the same night, that the LORD said unto him, Take your father's you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llock, even the second bullock of seven years old, and throw down the altar of Baal that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ther has, and cut down the grove that is by i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build an altar unto the LORD your God upon the top of this rock, in the ordered plac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ke the second bullock, and offer a burnt sacrifice with the wood of the grove which you shall c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w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Then Gideon took ten men of his servants, and did as the LORD had said unto him: and so it wa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cause he feared his father's household, and the men of the city, that he could not do it by day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he did it by n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he sent messengers throughout all Manasseh; who also was gathered after him: and he s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when the men of the city arose early in the morning, behold, the altar of Baal was ca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wn, and the grove was cut down that was by it, and the second bullock was offered upon the alta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was buil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they said one to another, Who has done this thing? And when they enquired and asked,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, Gideon the son of Joash has done this th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en the men of the city said unto Joash, Bring out your son, that he may die: because he h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st down the altar of Baal, and because he has cut down the grove that was by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Joash said unto all that stood against him, Will all of you plead for Baal? will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e him? he that will plead for him, let him be put to death whilst it is yet morning: if he be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, let him plead for himself, because one has cast down his alt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ssengers unto Asher, and unto Zebulun, and unto Naphtali; and they came up to meet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2026-09-05T21:50:33Z</dcterms:created>
  <dcterms:modified xsi:type="dcterms:W3CDTF">2026-09-05T21:50:33Z</dcterms:modified>
  <dc:title>Judges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