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என்னை சுமந்ததப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ெஞ்சுவதும் கொஞ்சுவதும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ற்றுவதும் தேற்றுவதும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டைச்சதைப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த்தை கேட்டதப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கூப்பிடத்தான் ஆ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ஏங்குவதும் தாங்குவதும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இரக்கத்தை உருக்கத்தை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கூப்பிட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கூப்பிடத்தான் ஆ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கூப்பிட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கூப்பிடுவேன்-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னு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ல் என்னை சுமந்ததப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2026-09-16T23:06:37Z</dcterms:created>
  <dcterms:modified xsi:type="dcterms:W3CDTF">2026-09-16T23:06:37Z</dcterms:modified>
  <dc:title>துதிப் பாடல்கள் : 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