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presProps" Target="presProps.xml"/>
  <Relationship Id="rId27" Type="http://schemas.openxmlformats.org/officeDocument/2006/relationships/viewProps" Target="viewProps.xml"/>
  <Relationship Id="rId28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400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ோளில் என்னை சுமந்ததப் பார்த்த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ப்பான்னு சொல்லண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 கெஞ்சுவதும் கொஞ்சுவதும் பார்த்த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 அம்மான்னு சொல்லண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 ஆற்றுவதும் தேற்றுவதும் பார்த்த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 அப்பான்னு சொல்லண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ண்ணீரை துடைச்சதைப் பார்த்த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ம்மான்னு சொல்லண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ண்ணப்பத்தை கேட்டதப் பார்த்த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ப்பான்னு சொல்லண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ப்பான்னு கூப்பிடத்தான் ஆச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 ஏங்குவதும் தாங்குவதும் பார்த்த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 அம்மான்னு சொல்லண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ங்க இரக்கத்தை உருக்கத்தை பார்த்த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 அப்பான்னு சொல்லண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 அப்பான்னு கூப்பிடவ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 அம்மான்னு கூப்பிடத்தான் ஆச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 அம்மான்னு கூப்பிடவ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ப்பான்னு கூப்பிடுவேன்-உம்ம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ம்மான்னு கூப்பிட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ுவில் என்னை சுமந்ததப் பார்த்த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ம்மான்னு சொல்லண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2">
  <a:themeElements>
    <a:clrScheme name="Theme9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2026-07-30T21:42:09Z</dcterms:created>
  <dcterms:modified xsi:type="dcterms:W3CDTF">2026-07-30T21:42:09Z</dcterms:modified>
  <dc:title>துதிப் பாடல்கள் : 76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